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D3C06-5DB0-478B-A8A0-E621A157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8A037-4DC7-4838-A0E3-3248F96F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1F98E-AB8D-4701-81C8-648B45B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5C03-F1AA-4F6E-B8D7-C5CFB18A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CF9B4-4C03-4DFD-8280-6303B4A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7B1CC-8E68-40BF-BC82-097FF75D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15100-C484-4852-A897-4A318AC1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357E9-C436-436A-A8B7-618920EF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BC446-46E2-4FF2-B731-147C03BC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F06B4-6D34-44ED-8828-F4D6EA3E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31D5C-24B6-4657-A694-A6E6D699A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A8EB7-17E2-42B3-8A0C-2C7BAEBB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AB0F2-4ECF-408E-9EDC-313A7706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2F524-B996-4AAE-92EB-EF0EC313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5F008-FB3B-4ABF-B59F-6147D2B9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083-7EEB-409B-B7F9-487B6BE9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26C7-050F-47BA-A3E2-14B68987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4982F-BDB7-44E6-A0F2-345A4010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1579A-B39C-44BA-A79F-ABF83402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5A6F1-7E1D-4895-B41A-E14675FD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6B42F-4EEF-4143-8E46-AF01178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4A058-F783-49C6-8CA1-4C78E951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60BD4-18E9-4FFA-A8FC-07082650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1FEB7-A6C6-47E3-B41F-EE5F5030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9FDD-D7AB-4463-891C-3D9E8808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46EA-A1A5-4AAF-860C-421154A3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2CD77-CB4A-4F86-B221-7183B8A00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C9DE1-F7D1-4678-80B7-B7333DAD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635A4-7F7A-475A-8E43-B817D79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42D8D-836F-4605-A3F5-7B6EEAED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07FC5-DD23-4F1D-AC85-6EB339C0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8AC9-E50C-471F-9E61-2DA82DEA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D6515-FD48-41B9-9F2C-1380432E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304B3-445D-48BE-91D8-A05C567E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9588C-BA59-4A0C-A919-B107810CB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F13D3-E888-45CE-AED1-667781276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5FCDC-712E-4E50-A9A6-EBC02BFE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B3D807-D81A-4612-9327-B500854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0D71E-43E5-473F-B6D5-8E6F824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6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C0C2-8173-49C1-A3D6-D208795D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0570C-67B3-4A35-8D8A-DE9CB8DF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863AE-B2A2-4001-B0A4-206C012C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692F4-0785-484B-A040-FEC07979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2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21AD4-A323-4B83-81EF-EBCA4DD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65EED-48B5-4D0A-8937-B6F0686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5EABC-3F6A-4AB4-97F5-84AAA7C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D85CB-E512-45BD-B9F8-77F70302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7381F-091B-4576-92FC-6612F8F2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5DD30-932C-45A6-BB3B-C7399F5F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D6CED-58F3-49DC-B61B-EA061120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A0BF5-DEBA-43E7-9154-97D9198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CAE7-CAEB-4936-BAE1-0B283134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3178-8FCB-4E6E-95A5-AF0FBAA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1B9E9-F7B9-4BAC-B80D-9F22C890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6F164-C12D-403F-BB78-DDECD293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BD0B0-B82A-4EA0-8457-EADDFB07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5E709-CC39-4B9E-ACF9-19625F3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E636D-3217-40FA-BC17-C45FBFEC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6D00B-3744-4A1F-B7ED-0130DC0E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D709C-9F02-4470-A10D-6CD0CA80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44D26-70D9-4930-A48D-D89214C9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A1EE-992F-4FCA-BF44-F13A2872D83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047FD-8C51-4B73-96FD-C5565814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1DCF9-BE79-4AD4-A392-AC7EB9A14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43AC-D73B-45BF-A41C-0530A922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2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312F0F-B42E-48D9-B68A-0566DF48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 서버 호스팅 </a:t>
            </a:r>
            <a:b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플랫폼 </a:t>
            </a:r>
            <a:b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 및 선택</a:t>
            </a:r>
          </a:p>
        </p:txBody>
      </p:sp>
    </p:spTree>
    <p:extLst>
      <p:ext uri="{BB962C8B-B14F-4D97-AF65-F5344CB8AC3E}">
        <p14:creationId xmlns:p14="http://schemas.microsoft.com/office/powerpoint/2010/main" val="307373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A7A023-8978-433B-BC93-DCE326A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Amazon </a:t>
            </a:r>
            <a:r>
              <a:rPr lang="en-US" altLang="ko-KR" sz="2400" kern="1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Lightsail</a:t>
            </a:r>
            <a:endParaRPr lang="en-US" altLang="ko-KR" sz="24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E8F8-AB18-489D-921F-D5A5A571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동일사양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EC2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 비교 안되게 매우 저렴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구성에서 클라우드 서버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DNS + IP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단순화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서비스와 연동가능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Picture 4" descr="https://blog.lael.be/wp-content/uploads/2014/10/lightsail-logo.png">
            <a:extLst>
              <a:ext uri="{FF2B5EF4-FFF2-40B4-BE49-F238E27FC236}">
                <a16:creationId xmlns:a16="http://schemas.microsoft.com/office/drawing/2014/main" id="{E7D1A53C-CD8E-4DE4-9327-8B91668F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65" y="261409"/>
            <a:ext cx="3619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545861-1697-4927-8157-F3D5995F2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1" t="24306" r="33985" b="11806"/>
          <a:stretch/>
        </p:blipFill>
        <p:spPr>
          <a:xfrm>
            <a:off x="4669958" y="1423074"/>
            <a:ext cx="7461168" cy="49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A7A023-8978-433B-BC93-DCE326A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VULTR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E8F8-AB18-489D-921F-D5A5A571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예치금충전 후불 과금 방식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시간만큼 후불 과금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네트워크망이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1Gbps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연결되어 있어 매우 빠른 체감속도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 서버 성능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월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17000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추가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vultr-logo-160328">
            <a:extLst>
              <a:ext uri="{FF2B5EF4-FFF2-40B4-BE49-F238E27FC236}">
                <a16:creationId xmlns:a16="http://schemas.microsoft.com/office/drawing/2014/main" id="{D5295138-BD15-4BB0-B797-09E0C944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6" y="286933"/>
            <a:ext cx="2825503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33A835-28C1-408D-BE78-BFBD713FF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3" t="13233" r="34453" b="6806"/>
          <a:stretch/>
        </p:blipFill>
        <p:spPr>
          <a:xfrm>
            <a:off x="4762500" y="1356688"/>
            <a:ext cx="7315200" cy="52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A7A023-8978-433B-BC93-DCE326A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AWS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E8F8-AB18-489D-921F-D5A5A571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후불 과금 방식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시간만큼        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후불 과금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글로벌 랭킹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인프라 서비스를 제공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세팅 속도가 빠르다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성능이 좋다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비싸다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 제공 트래픽        없음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Picture 2" descr="aws-logo-160328">
            <a:extLst>
              <a:ext uri="{FF2B5EF4-FFF2-40B4-BE49-F238E27FC236}">
                <a16:creationId xmlns:a16="http://schemas.microsoft.com/office/drawing/2014/main" id="{C225B2C1-0573-436E-A46B-C6FACB5A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6" y="286933"/>
            <a:ext cx="2526240" cy="10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69C7D-0D3E-49F3-97EC-D62F54893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5" t="23230" r="34124" b="17938"/>
          <a:stretch/>
        </p:blipFill>
        <p:spPr>
          <a:xfrm>
            <a:off x="4669958" y="1480515"/>
            <a:ext cx="7373768" cy="45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A7A023-8978-433B-BC93-DCE326A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 클라우드 플랫폼</a:t>
            </a:r>
            <a:endParaRPr lang="en-US" altLang="ko-KR" sz="24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E8F8-AB18-489D-921F-D5A5A571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가입 후 결제수단 등록 시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달러 무료 크레딧 제공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한국어 지원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후불 과금 방식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시간만큼 후불 과금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 사양 기준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아마존 클라우드의 절반 가격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세팅 속도가 빠르다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성능이 좋다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강점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 서버 성능과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달러의 무료 크레딧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아마존 대비 절반의 가격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500665-F10B-4E8A-A344-747F17B63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" t="12917" r="85625" b="80972"/>
          <a:stretch/>
        </p:blipFill>
        <p:spPr>
          <a:xfrm>
            <a:off x="5011466" y="286933"/>
            <a:ext cx="3401022" cy="875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02C716-9EC8-4629-A12C-5FEF09CA3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5" t="30000" r="15156" b="6806"/>
          <a:stretch/>
        </p:blipFill>
        <p:spPr>
          <a:xfrm>
            <a:off x="4669958" y="1181100"/>
            <a:ext cx="7522828" cy="48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152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Office 테마</vt:lpstr>
      <vt:lpstr>클라우드 서버 호스팅  서비스 플랫폼  비교 및 선택</vt:lpstr>
      <vt:lpstr>1) Amazon Lightsail</vt:lpstr>
      <vt:lpstr>1) VULTR</vt:lpstr>
      <vt:lpstr>1) AWS</vt:lpstr>
      <vt:lpstr>1) 구글 클라우드 플랫폼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서버 호스팅  서비스 플랫폼  비교 및 선택</dc:title>
  <dc:creator>pc</dc:creator>
  <cp:lastModifiedBy>pc</cp:lastModifiedBy>
  <cp:revision>3</cp:revision>
  <dcterms:created xsi:type="dcterms:W3CDTF">2019-03-20T09:53:43Z</dcterms:created>
  <dcterms:modified xsi:type="dcterms:W3CDTF">2019-03-20T10:13:17Z</dcterms:modified>
</cp:coreProperties>
</file>