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57" d="100"/>
          <a:sy n="57" d="100"/>
        </p:scale>
        <p:origin x="78"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5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314704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30510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71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2418693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720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23840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232969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69900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12137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391523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101680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106161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179675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372072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274225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DF4B05E-D674-4C7E-9302-2527017D20B7}" type="datetimeFigureOut">
              <a:rPr kumimoji="1" lang="ja-JP" altLang="en-US" smtClean="0"/>
              <a:t>2021/3/16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109540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DF4B05E-D674-4C7E-9302-2527017D20B7}" type="datetimeFigureOut">
              <a:rPr kumimoji="1" lang="ja-JP" altLang="en-US" smtClean="0"/>
              <a:t>2021/3/16</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B2F447F-AAB3-4E2F-9772-1A9749F03C20}" type="slidenum">
              <a:rPr kumimoji="1" lang="ja-JP" altLang="en-US" smtClean="0"/>
              <a:t>‹#›</a:t>
            </a:fld>
            <a:endParaRPr kumimoji="1" lang="ja-JP" altLang="en-US"/>
          </a:p>
        </p:txBody>
      </p:sp>
    </p:spTree>
    <p:extLst>
      <p:ext uri="{BB962C8B-B14F-4D97-AF65-F5344CB8AC3E}">
        <p14:creationId xmlns:p14="http://schemas.microsoft.com/office/powerpoint/2010/main" val="3572553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65FB4-C144-4671-9291-A065F42F45AC}"/>
              </a:ext>
            </a:extLst>
          </p:cNvPr>
          <p:cNvSpPr>
            <a:spLocks noGrp="1"/>
          </p:cNvSpPr>
          <p:nvPr>
            <p:ph type="ctrTitle"/>
          </p:nvPr>
        </p:nvSpPr>
        <p:spPr/>
        <p:txBody>
          <a:bodyPr/>
          <a:lstStyle/>
          <a:p>
            <a:r>
              <a:rPr kumimoji="1" lang="en-US" altLang="ja-JP" dirty="0" err="1"/>
              <a:t>Randam</a:t>
            </a:r>
            <a:r>
              <a:rPr kumimoji="1" lang="en-US" altLang="ja-JP" dirty="0"/>
              <a:t> skill 4</a:t>
            </a:r>
            <a:endParaRPr kumimoji="1" lang="ja-JP" altLang="en-US" dirty="0"/>
          </a:p>
        </p:txBody>
      </p:sp>
      <p:sp>
        <p:nvSpPr>
          <p:cNvPr id="3" name="字幕 2">
            <a:extLst>
              <a:ext uri="{FF2B5EF4-FFF2-40B4-BE49-F238E27FC236}">
                <a16:creationId xmlns:a16="http://schemas.microsoft.com/office/drawing/2014/main" id="{4F516E92-F5B4-4F83-B74E-3F6E3F747DEB}"/>
              </a:ext>
            </a:extLst>
          </p:cNvPr>
          <p:cNvSpPr>
            <a:spLocks noGrp="1"/>
          </p:cNvSpPr>
          <p:nvPr>
            <p:ph type="subTitle" idx="1"/>
          </p:nvPr>
        </p:nvSpPr>
        <p:spPr/>
        <p:txBody>
          <a:bodyPr/>
          <a:lstStyle/>
          <a:p>
            <a:r>
              <a:rPr kumimoji="1" lang="en-US" altLang="ja-JP" dirty="0"/>
              <a:t>Ei1 </a:t>
            </a:r>
            <a:r>
              <a:rPr kumimoji="1" lang="ja-JP" altLang="en-US" dirty="0"/>
              <a:t>河合拓人</a:t>
            </a:r>
          </a:p>
        </p:txBody>
      </p:sp>
    </p:spTree>
    <p:extLst>
      <p:ext uri="{BB962C8B-B14F-4D97-AF65-F5344CB8AC3E}">
        <p14:creationId xmlns:p14="http://schemas.microsoft.com/office/powerpoint/2010/main" val="100029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EB465-24AA-4126-BE43-2CFB163E045F}"/>
              </a:ext>
            </a:extLst>
          </p:cNvPr>
          <p:cNvSpPr>
            <a:spLocks noGrp="1"/>
          </p:cNvSpPr>
          <p:nvPr>
            <p:ph type="title"/>
          </p:nvPr>
        </p:nvSpPr>
        <p:spPr>
          <a:xfrm>
            <a:off x="684212" y="617460"/>
            <a:ext cx="8534400" cy="1570568"/>
          </a:xfrm>
        </p:spPr>
        <p:txBody>
          <a:bodyPr/>
          <a:lstStyle/>
          <a:p>
            <a:r>
              <a:rPr lang="ja-JP" altLang="en-US" dirty="0"/>
              <a:t>ゲームの概要</a:t>
            </a:r>
            <a:endParaRPr kumimoji="1" lang="ja-JP" altLang="en-US" dirty="0"/>
          </a:p>
        </p:txBody>
      </p:sp>
      <p:sp>
        <p:nvSpPr>
          <p:cNvPr id="3" name="コンテンツ プレースホルダー 2">
            <a:extLst>
              <a:ext uri="{FF2B5EF4-FFF2-40B4-BE49-F238E27FC236}">
                <a16:creationId xmlns:a16="http://schemas.microsoft.com/office/drawing/2014/main" id="{03684B28-3A84-4910-90A4-DC4CF3546614}"/>
              </a:ext>
            </a:extLst>
          </p:cNvPr>
          <p:cNvSpPr>
            <a:spLocks noGrp="1"/>
          </p:cNvSpPr>
          <p:nvPr>
            <p:ph idx="1"/>
          </p:nvPr>
        </p:nvSpPr>
        <p:spPr>
          <a:xfrm>
            <a:off x="684211" y="2432956"/>
            <a:ext cx="10549845" cy="3615267"/>
          </a:xfrm>
        </p:spPr>
        <p:txBody>
          <a:bodyPr>
            <a:normAutofit/>
          </a:bodyPr>
          <a:lstStyle/>
          <a:p>
            <a:r>
              <a:rPr kumimoji="1" lang="ja-JP" altLang="en-US" sz="2400" dirty="0">
                <a:solidFill>
                  <a:schemeClr val="tx1"/>
                </a:solidFill>
              </a:rPr>
              <a:t>ターミナルで</a:t>
            </a:r>
            <a:r>
              <a:rPr kumimoji="1" lang="en-US" altLang="ja-JP" sz="2400" dirty="0">
                <a:solidFill>
                  <a:schemeClr val="tx1"/>
                </a:solidFill>
              </a:rPr>
              <a:t>g++</a:t>
            </a:r>
            <a:r>
              <a:rPr kumimoji="1" lang="ja-JP" altLang="en-US" sz="2400" dirty="0">
                <a:solidFill>
                  <a:schemeClr val="tx1"/>
                </a:solidFill>
              </a:rPr>
              <a:t>でコンパイルすることで遊べます。</a:t>
            </a:r>
            <a:endParaRPr kumimoji="1" lang="en-US" altLang="ja-JP" sz="2400" dirty="0">
              <a:solidFill>
                <a:schemeClr val="tx1"/>
              </a:solidFill>
            </a:endParaRPr>
          </a:p>
          <a:p>
            <a:r>
              <a:rPr kumimoji="1" lang="en-US" altLang="ja-JP" sz="2400" dirty="0">
                <a:solidFill>
                  <a:schemeClr val="tx1"/>
                </a:solidFill>
              </a:rPr>
              <a:t>2~4</a:t>
            </a:r>
            <a:r>
              <a:rPr kumimoji="1" lang="ja-JP" altLang="en-US" sz="2400" dirty="0">
                <a:solidFill>
                  <a:schemeClr val="tx1"/>
                </a:solidFill>
              </a:rPr>
              <a:t>人用のプレイヤー対戦ゲームです。</a:t>
            </a:r>
            <a:endParaRPr kumimoji="1" lang="en-US" altLang="ja-JP" sz="2400" dirty="0">
              <a:solidFill>
                <a:schemeClr val="tx1"/>
              </a:solidFill>
            </a:endParaRPr>
          </a:p>
          <a:p>
            <a:r>
              <a:rPr lang="ja-JP" altLang="en-US" sz="2400" dirty="0">
                <a:solidFill>
                  <a:schemeClr val="tx1"/>
                </a:solidFill>
              </a:rPr>
              <a:t>行動はターン制で、毎ターンプレイヤーは技を</a:t>
            </a:r>
            <a:r>
              <a:rPr lang="en-US" altLang="ja-JP" sz="2400" dirty="0">
                <a:solidFill>
                  <a:schemeClr val="tx1"/>
                </a:solidFill>
              </a:rPr>
              <a:t>1</a:t>
            </a:r>
            <a:r>
              <a:rPr lang="ja-JP" altLang="en-US" sz="2400" dirty="0">
                <a:solidFill>
                  <a:schemeClr val="tx1"/>
                </a:solidFill>
              </a:rPr>
              <a:t>つ選択します。</a:t>
            </a:r>
            <a:endParaRPr lang="en-US" altLang="ja-JP" sz="2400" dirty="0">
              <a:solidFill>
                <a:schemeClr val="tx1"/>
              </a:solidFill>
            </a:endParaRPr>
          </a:p>
          <a:p>
            <a:r>
              <a:rPr lang="ja-JP" altLang="en-US" sz="2400" dirty="0">
                <a:solidFill>
                  <a:schemeClr val="tx1"/>
                </a:solidFill>
              </a:rPr>
              <a:t>各プレイヤーは、毎ターンランダムで選ばれる</a:t>
            </a:r>
            <a:r>
              <a:rPr lang="en-US" altLang="ja-JP" sz="2400" dirty="0">
                <a:solidFill>
                  <a:schemeClr val="tx1"/>
                </a:solidFill>
              </a:rPr>
              <a:t>4</a:t>
            </a:r>
            <a:r>
              <a:rPr lang="ja-JP" altLang="en-US" sz="2400" dirty="0">
                <a:solidFill>
                  <a:schemeClr val="tx1"/>
                </a:solidFill>
              </a:rPr>
              <a:t>つ技の中から</a:t>
            </a:r>
            <a:r>
              <a:rPr lang="en-US" altLang="ja-JP" sz="2400" dirty="0">
                <a:solidFill>
                  <a:schemeClr val="tx1"/>
                </a:solidFill>
              </a:rPr>
              <a:t>1</a:t>
            </a:r>
            <a:r>
              <a:rPr lang="ja-JP" altLang="en-US" sz="2400" dirty="0" err="1">
                <a:solidFill>
                  <a:schemeClr val="tx1"/>
                </a:solidFill>
              </a:rPr>
              <a:t>つを</a:t>
            </a:r>
            <a:r>
              <a:rPr lang="ja-JP" altLang="en-US" sz="2400" dirty="0">
                <a:solidFill>
                  <a:schemeClr val="tx1"/>
                </a:solidFill>
              </a:rPr>
              <a:t>選んで行動します。</a:t>
            </a:r>
            <a:endParaRPr lang="en-US" altLang="ja-JP" sz="2400" dirty="0">
              <a:solidFill>
                <a:schemeClr val="tx1"/>
              </a:solidFill>
            </a:endParaRPr>
          </a:p>
          <a:p>
            <a:r>
              <a:rPr kumimoji="1" lang="ja-JP" altLang="en-US" sz="2400" dirty="0">
                <a:solidFill>
                  <a:schemeClr val="tx1"/>
                </a:solidFill>
              </a:rPr>
              <a:t>最後に</a:t>
            </a:r>
            <a:r>
              <a:rPr kumimoji="1" lang="en-US" altLang="ja-JP" sz="2400" dirty="0">
                <a:solidFill>
                  <a:schemeClr val="tx1"/>
                </a:solidFill>
              </a:rPr>
              <a:t>HP</a:t>
            </a:r>
            <a:r>
              <a:rPr kumimoji="1" lang="ja-JP" altLang="en-US" sz="2400" dirty="0">
                <a:solidFill>
                  <a:schemeClr val="tx1"/>
                </a:solidFill>
              </a:rPr>
              <a:t>が残っていたプレイヤーの勝利です。</a:t>
            </a:r>
          </a:p>
        </p:txBody>
      </p:sp>
    </p:spTree>
    <p:extLst>
      <p:ext uri="{BB962C8B-B14F-4D97-AF65-F5344CB8AC3E}">
        <p14:creationId xmlns:p14="http://schemas.microsoft.com/office/powerpoint/2010/main" val="237607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E6EB0-7AA2-4DF4-9D20-9A1D10BE8FB6}"/>
              </a:ext>
            </a:extLst>
          </p:cNvPr>
          <p:cNvSpPr>
            <a:spLocks noGrp="1"/>
          </p:cNvSpPr>
          <p:nvPr>
            <p:ph type="title"/>
          </p:nvPr>
        </p:nvSpPr>
        <p:spPr>
          <a:xfrm>
            <a:off x="684212" y="596900"/>
            <a:ext cx="8534400" cy="1507067"/>
          </a:xfrm>
        </p:spPr>
        <p:txBody>
          <a:bodyPr/>
          <a:lstStyle/>
          <a:p>
            <a:r>
              <a:rPr lang="ja-JP" altLang="en-US" dirty="0"/>
              <a:t>技の種類</a:t>
            </a:r>
            <a:endParaRPr kumimoji="1" lang="ja-JP" altLang="en-US" dirty="0"/>
          </a:p>
        </p:txBody>
      </p:sp>
      <p:sp>
        <p:nvSpPr>
          <p:cNvPr id="3" name="コンテンツ プレースホルダー 2">
            <a:extLst>
              <a:ext uri="{FF2B5EF4-FFF2-40B4-BE49-F238E27FC236}">
                <a16:creationId xmlns:a16="http://schemas.microsoft.com/office/drawing/2014/main" id="{0F207B08-8E2D-4B7B-9696-31D5CCD77D3A}"/>
              </a:ext>
            </a:extLst>
          </p:cNvPr>
          <p:cNvSpPr>
            <a:spLocks noGrp="1"/>
          </p:cNvSpPr>
          <p:nvPr>
            <p:ph idx="1"/>
          </p:nvPr>
        </p:nvSpPr>
        <p:spPr>
          <a:xfrm>
            <a:off x="684212" y="2645833"/>
            <a:ext cx="8534400" cy="3615267"/>
          </a:xfrm>
        </p:spPr>
        <p:txBody>
          <a:bodyPr/>
          <a:lstStyle/>
          <a:p>
            <a:r>
              <a:rPr kumimoji="1" lang="en-US" altLang="ja-JP">
                <a:solidFill>
                  <a:schemeClr val="tx1"/>
                </a:solidFill>
              </a:rPr>
              <a:t>Normal Attack</a:t>
            </a:r>
            <a:endParaRPr kumimoji="1" lang="ja-JP" altLang="en-US">
              <a:solidFill>
                <a:schemeClr val="tx1"/>
              </a:solidFill>
            </a:endParaRPr>
          </a:p>
        </p:txBody>
      </p:sp>
    </p:spTree>
    <p:extLst>
      <p:ext uri="{BB962C8B-B14F-4D97-AF65-F5344CB8AC3E}">
        <p14:creationId xmlns:p14="http://schemas.microsoft.com/office/powerpoint/2010/main" val="14849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959B7-448E-4867-9BBD-07647FE5F904}"/>
              </a:ext>
            </a:extLst>
          </p:cNvPr>
          <p:cNvSpPr>
            <a:spLocks noGrp="1"/>
          </p:cNvSpPr>
          <p:nvPr>
            <p:ph type="title"/>
          </p:nvPr>
        </p:nvSpPr>
        <p:spPr>
          <a:xfrm>
            <a:off x="684212" y="431799"/>
            <a:ext cx="8534400" cy="1507067"/>
          </a:xfrm>
        </p:spPr>
        <p:txBody>
          <a:bodyPr/>
          <a:lstStyle/>
          <a:p>
            <a:r>
              <a:rPr kumimoji="1" lang="ja-JP" altLang="en-US" dirty="0"/>
              <a:t>工夫したところ・苦労したところ</a:t>
            </a:r>
          </a:p>
        </p:txBody>
      </p:sp>
      <p:sp>
        <p:nvSpPr>
          <p:cNvPr id="3" name="コンテンツ プレースホルダー 2">
            <a:extLst>
              <a:ext uri="{FF2B5EF4-FFF2-40B4-BE49-F238E27FC236}">
                <a16:creationId xmlns:a16="http://schemas.microsoft.com/office/drawing/2014/main" id="{FAD9A47B-76A1-4C4C-B01D-B3FAEB33FEAC}"/>
              </a:ext>
            </a:extLst>
          </p:cNvPr>
          <p:cNvSpPr>
            <a:spLocks noGrp="1"/>
          </p:cNvSpPr>
          <p:nvPr>
            <p:ph idx="1"/>
          </p:nvPr>
        </p:nvSpPr>
        <p:spPr>
          <a:xfrm>
            <a:off x="684212" y="1794934"/>
            <a:ext cx="8534400" cy="4487334"/>
          </a:xfrm>
        </p:spPr>
        <p:txBody>
          <a:bodyPr>
            <a:normAutofit/>
          </a:bodyPr>
          <a:lstStyle/>
          <a:p>
            <a:r>
              <a:rPr lang="ja-JP" altLang="en-US" sz="2400" dirty="0">
                <a:solidFill>
                  <a:schemeClr val="tx1"/>
                </a:solidFill>
              </a:rPr>
              <a:t>今年身に着けた技術をなるべく活用するため、</a:t>
            </a:r>
            <a:r>
              <a:rPr lang="en-US" altLang="ja-JP" sz="2400" dirty="0">
                <a:solidFill>
                  <a:schemeClr val="tx1"/>
                </a:solidFill>
              </a:rPr>
              <a:t>1</a:t>
            </a:r>
            <a:r>
              <a:rPr lang="ja-JP" altLang="en-US" sz="2400" dirty="0">
                <a:solidFill>
                  <a:schemeClr val="tx1"/>
                </a:solidFill>
              </a:rPr>
              <a:t>年授業の際に僕が担当したビット演算を用いて状態異常の仕組みを作りました。</a:t>
            </a:r>
            <a:endParaRPr lang="en-US" altLang="ja-JP" sz="2400" dirty="0">
              <a:solidFill>
                <a:schemeClr val="tx1"/>
              </a:solidFill>
            </a:endParaRPr>
          </a:p>
          <a:p>
            <a:r>
              <a:rPr kumimoji="1" lang="ja-JP" altLang="en-US" sz="2400" dirty="0">
                <a:solidFill>
                  <a:schemeClr val="tx1"/>
                </a:solidFill>
              </a:rPr>
              <a:t>ターミナルで動くゲームである関係上、文字しかプレイヤーに見せることができないという制約の中で、文字を出す間隔などを工夫して、より快適に遊べるように考えました。</a:t>
            </a:r>
            <a:endParaRPr kumimoji="1" lang="en-US" altLang="ja-JP" sz="2400" dirty="0">
              <a:solidFill>
                <a:schemeClr val="tx1"/>
              </a:solidFill>
            </a:endParaRPr>
          </a:p>
          <a:p>
            <a:r>
              <a:rPr kumimoji="1" lang="ja-JP" altLang="en-US" sz="2400" dirty="0">
                <a:solidFill>
                  <a:schemeClr val="tx1"/>
                </a:solidFill>
              </a:rPr>
              <a:t>プレイする中で</a:t>
            </a:r>
            <a:r>
              <a:rPr lang="ja-JP" altLang="en-US" sz="2400" dirty="0">
                <a:solidFill>
                  <a:schemeClr val="tx1"/>
                </a:solidFill>
              </a:rPr>
              <a:t>、駆け引きや、技の選択の迷いなどが生じるように考えて技を作りました。</a:t>
            </a:r>
            <a:endParaRPr kumimoji="1" lang="ja-JP" altLang="en-US" sz="2400" dirty="0">
              <a:solidFill>
                <a:schemeClr val="tx1"/>
              </a:solidFill>
            </a:endParaRPr>
          </a:p>
        </p:txBody>
      </p:sp>
    </p:spTree>
    <p:extLst>
      <p:ext uri="{BB962C8B-B14F-4D97-AF65-F5344CB8AC3E}">
        <p14:creationId xmlns:p14="http://schemas.microsoft.com/office/powerpoint/2010/main" val="3768156733"/>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70</TotalTime>
  <Words>178</Words>
  <Application>Microsoft Office PowerPoint</Application>
  <PresentationFormat>ワイド画面</PresentationFormat>
  <Paragraphs>14</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メイリオ</vt:lpstr>
      <vt:lpstr>Century Gothic</vt:lpstr>
      <vt:lpstr>Wingdings 3</vt:lpstr>
      <vt:lpstr>スライス</vt:lpstr>
      <vt:lpstr>Randam skill 4</vt:lpstr>
      <vt:lpstr>ゲームの概要</vt:lpstr>
      <vt:lpstr>技の種類</vt:lpstr>
      <vt:lpstr>工夫したところ・苦労したところ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 skill 4</dc:title>
  <dc:creator>ei2009</dc:creator>
  <cp:lastModifiedBy>ei2009</cp:lastModifiedBy>
  <cp:revision>8</cp:revision>
  <dcterms:created xsi:type="dcterms:W3CDTF">2021-03-15T04:08:30Z</dcterms:created>
  <dcterms:modified xsi:type="dcterms:W3CDTF">2021-03-16T04:26:52Z</dcterms:modified>
</cp:coreProperties>
</file>