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71" r:id="rId6"/>
    <p:sldId id="270" r:id="rId7"/>
    <p:sldId id="268" r:id="rId8"/>
    <p:sldId id="267" r:id="rId9"/>
    <p:sldId id="273" r:id="rId10"/>
    <p:sldId id="275" r:id="rId11"/>
    <p:sldId id="272" r:id="rId12"/>
    <p:sldId id="262" r:id="rId13"/>
    <p:sldId id="269"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3399"/>
    <a:srgbClr val="99CCFF"/>
    <a:srgbClr val="777777"/>
    <a:srgbClr val="33CCFF"/>
    <a:srgbClr val="FFD961"/>
    <a:srgbClr val="70A301"/>
    <a:srgbClr val="409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autoAdjust="0"/>
  </p:normalViewPr>
  <p:slideViewPr>
    <p:cSldViewPr>
      <p:cViewPr varScale="1">
        <p:scale>
          <a:sx n="114" d="100"/>
          <a:sy n="114" d="100"/>
        </p:scale>
        <p:origin x="138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3" descr="C:\Users\Megan.Campbell\AppData\Local\Microsoft\Windows\Temporary Internet Files\Content.IE5\6DBOFL4D\MPj04011730000[1].jpg"/>
          <p:cNvPicPr>
            <a:picLocks noChangeAspect="1" noChangeArrowheads="1"/>
          </p:cNvPicPr>
          <p:nvPr userDrawn="1"/>
        </p:nvPicPr>
        <p:blipFill>
          <a:blip r:embed="rId2">
            <a:duotone>
              <a:prstClr val="black"/>
              <a:schemeClr val="bg2">
                <a:lumMod val="40000"/>
                <a:lumOff val="60000"/>
                <a:tint val="45000"/>
                <a:satMod val="400000"/>
              </a:schemeClr>
            </a:duotone>
          </a:blip>
          <a:srcRect r="14758"/>
          <a:stretch>
            <a:fillRect/>
          </a:stretch>
        </p:blipFill>
        <p:spPr bwMode="auto">
          <a:xfrm rot="16200000">
            <a:off x="2010434" y="-516569"/>
            <a:ext cx="5120640" cy="9171296"/>
          </a:xfrm>
          <a:prstGeom prst="rect">
            <a:avLst/>
          </a:prstGeom>
          <a:noFill/>
          <a:ln>
            <a:solidFill>
              <a:srgbClr val="F8F8F8"/>
            </a:solidFill>
          </a:ln>
        </p:spPr>
      </p:pic>
      <p:sp>
        <p:nvSpPr>
          <p:cNvPr id="3074" name="Rectangle 2"/>
          <p:cNvSpPr>
            <a:spLocks noGrp="1" noChangeArrowheads="1"/>
          </p:cNvSpPr>
          <p:nvPr>
            <p:ph type="ctrTitle"/>
          </p:nvPr>
        </p:nvSpPr>
        <p:spPr>
          <a:xfrm>
            <a:off x="3657600" y="381000"/>
            <a:ext cx="4953000" cy="1143000"/>
          </a:xfrm>
        </p:spPr>
        <p:txBody>
          <a:bodyPr/>
          <a:lstStyle>
            <a:lvl1pPr latinLnBrk="0">
              <a:defRPr lang="de-DE" sz="3600">
                <a:solidFill>
                  <a:schemeClr val="tx2"/>
                </a:solidFill>
              </a:defRPr>
            </a:lvl1pPr>
          </a:lstStyle>
          <a:p>
            <a:r>
              <a:rPr lang="de-DE"/>
              <a:t>Mastertitelformat bearbeiten</a:t>
            </a:r>
          </a:p>
        </p:txBody>
      </p:sp>
      <p:sp>
        <p:nvSpPr>
          <p:cNvPr id="3075" name="Rectangle 3"/>
          <p:cNvSpPr>
            <a:spLocks noGrp="1" noChangeArrowheads="1"/>
          </p:cNvSpPr>
          <p:nvPr>
            <p:ph type="subTitle" idx="1"/>
          </p:nvPr>
        </p:nvSpPr>
        <p:spPr>
          <a:xfrm>
            <a:off x="5334000" y="5410200"/>
            <a:ext cx="3810000" cy="990600"/>
          </a:xfrm>
        </p:spPr>
        <p:txBody>
          <a:bodyPr/>
          <a:lstStyle>
            <a:lvl1pPr marL="0" indent="0" latinLnBrk="0">
              <a:buFontTx/>
              <a:buNone/>
              <a:defRPr lang="de-DE" baseline="0">
                <a:solidFill>
                  <a:schemeClr val="tx2">
                    <a:lumMod val="75000"/>
                  </a:schemeClr>
                </a:solidFill>
              </a:defRPr>
            </a:lvl1pPr>
          </a:lstStyle>
          <a:p>
            <a:r>
              <a:rPr lang="de-DE"/>
              <a:t>Master-Untertitelformat bearbeiten</a:t>
            </a:r>
          </a:p>
        </p:txBody>
      </p:sp>
      <p:sp>
        <p:nvSpPr>
          <p:cNvPr id="4" name="Rectangle 4"/>
          <p:cNvSpPr>
            <a:spLocks noGrp="1" noChangeArrowheads="1"/>
          </p:cNvSpPr>
          <p:nvPr>
            <p:ph type="dt" sz="half" idx="10"/>
          </p:nvPr>
        </p:nvSpPr>
        <p:spPr>
          <a:xfrm>
            <a:off x="685800" y="6248400"/>
            <a:ext cx="1905000" cy="457200"/>
          </a:xfrm>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xfrm>
            <a:off x="3124200" y="6248400"/>
            <a:ext cx="2895600" cy="457200"/>
          </a:xfrm>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xfrm>
            <a:off x="6553200" y="6248400"/>
            <a:ext cx="1905000" cy="457200"/>
          </a:xfrm>
        </p:spPr>
        <p:txBody>
          <a:bodyPr/>
          <a:lstStyle>
            <a:lvl1pPr latinLnBrk="0">
              <a:defRPr lang="de-DE"/>
            </a:lvl1pPr>
          </a:lstStyle>
          <a:p>
            <a:pPr>
              <a:defRPr lang="de-DE"/>
            </a:pPr>
            <a:fld id="{8B71C045-586A-4BA0-8177-5BEF6CD0150F}" type="slidenum">
              <a:rPr/>
              <a:pPr>
                <a:defRPr lang="de-DE"/>
              </a:pPr>
              <a:t>‹Nr.›</a:t>
            </a:fld>
            <a:endParaRPr lang="de-DE"/>
          </a:p>
        </p:txBody>
      </p:sp>
      <p:sp>
        <p:nvSpPr>
          <p:cNvPr id="8" name="Rectangle 7"/>
          <p:cNvSpPr/>
          <p:nvPr userDrawn="1"/>
        </p:nvSpPr>
        <p:spPr bwMode="auto">
          <a:xfrm>
            <a:off x="0" y="5943600"/>
            <a:ext cx="9144000" cy="9144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623AB4D9-EE93-4C13-8B61-352F1A093D1C}" type="slidenum">
              <a:rPr/>
              <a:pPr>
                <a:def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81000"/>
            <a:ext cx="2076450" cy="5638800"/>
          </a:xfrm>
        </p:spPr>
        <p:txBody>
          <a:bodyPr vert="eaVert"/>
          <a:lstStyle/>
          <a:p>
            <a:r>
              <a:rPr lang="de-DE"/>
              <a:t>Mastertitelformat bearbeiten</a:t>
            </a:r>
          </a:p>
        </p:txBody>
      </p:sp>
      <p:sp>
        <p:nvSpPr>
          <p:cNvPr id="3" name="Vertical Text Placeholder 2"/>
          <p:cNvSpPr>
            <a:spLocks noGrp="1"/>
          </p:cNvSpPr>
          <p:nvPr>
            <p:ph type="body" orient="vert" idx="1"/>
          </p:nvPr>
        </p:nvSpPr>
        <p:spPr>
          <a:xfrm>
            <a:off x="609600" y="381000"/>
            <a:ext cx="607695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E2885A9A-0D2D-40A8-B6A2-9FF642561417}" type="slidenum">
              <a:rPr/>
              <a:pPr>
                <a:def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lang="de-DE"/>
            </a:pPr>
            <a:endParaRPr lang="de-DE"/>
          </a:p>
        </p:txBody>
      </p:sp>
      <p:sp>
        <p:nvSpPr>
          <p:cNvPr id="4" name="Footer Placeholder 3"/>
          <p:cNvSpPr>
            <a:spLocks noGrp="1"/>
          </p:cNvSpPr>
          <p:nvPr>
            <p:ph type="ftr" sz="quarter" idx="11"/>
          </p:nvPr>
        </p:nvSpPr>
        <p:spPr/>
        <p:txBody>
          <a:bodyPr/>
          <a:lstStyle/>
          <a:p>
            <a:pPr>
              <a:defRPr lang="de-DE"/>
            </a:pPr>
            <a:endParaRPr lang="de-DE"/>
          </a:p>
        </p:txBody>
      </p:sp>
      <p:sp>
        <p:nvSpPr>
          <p:cNvPr id="5" name="Slide Number Placeholder 4"/>
          <p:cNvSpPr>
            <a:spLocks noGrp="1"/>
          </p:cNvSpPr>
          <p:nvPr>
            <p:ph type="sldNum" sz="quarter" idx="12"/>
          </p:nvPr>
        </p:nvSpPr>
        <p:spPr/>
        <p:txBody>
          <a:bodyPr/>
          <a:lstStyle/>
          <a:p>
            <a:pPr>
              <a:defRPr lang="de-DE"/>
            </a:pPr>
            <a:fld id="{14485813-DF0E-4479-A825-3882B97ACC82}" type="slidenum">
              <a:rPr/>
              <a:pPr>
                <a:defRPr lang="de-DE"/>
              </a:pPr>
              <a:t>‹Nr.›</a:t>
            </a:fld>
            <a:endParaRPr lang="de-DE"/>
          </a:p>
        </p:txBody>
      </p:sp>
      <p:grpSp>
        <p:nvGrpSpPr>
          <p:cNvPr id="14" name="Group 13"/>
          <p:cNvGrpSpPr/>
          <p:nvPr userDrawn="1"/>
        </p:nvGrpSpPr>
        <p:grpSpPr>
          <a:xfrm>
            <a:off x="0" y="0"/>
            <a:ext cx="9144000" cy="6858000"/>
            <a:chOff x="0" y="0"/>
            <a:chExt cx="9144000" cy="6858000"/>
          </a:xfrm>
        </p:grpSpPr>
        <p:sp>
          <p:nvSpPr>
            <p:cNvPr id="12" name="Rectangle 11"/>
            <p:cNvSpPr/>
            <p:nvPr userDrawn="1"/>
          </p:nvSpPr>
          <p:spPr bwMode="auto">
            <a:xfrm>
              <a:off x="0" y="1066800"/>
              <a:ext cx="9144000" cy="5791200"/>
            </a:xfrm>
            <a:prstGeom prst="rect">
              <a:avLst/>
            </a:prstGeom>
            <a:solidFill>
              <a:srgbClr val="F8F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grpSp>
          <p:nvGrpSpPr>
            <p:cNvPr id="11" name="Group 10"/>
            <p:cNvGrpSpPr/>
            <p:nvPr userDrawn="1"/>
          </p:nvGrpSpPr>
          <p:grpSpPr>
            <a:xfrm>
              <a:off x="0" y="0"/>
              <a:ext cx="9144000" cy="1524000"/>
              <a:chOff x="0" y="0"/>
              <a:chExt cx="9144000" cy="1524000"/>
            </a:xfrm>
          </p:grpSpPr>
          <p:sp>
            <p:nvSpPr>
              <p:cNvPr id="6" name="Rectangle 5"/>
              <p:cNvSpPr/>
              <p:nvPr userDrawn="1"/>
            </p:nvSpPr>
            <p:spPr bwMode="auto">
              <a:xfrm>
                <a:off x="0" y="0"/>
                <a:ext cx="9144000" cy="1066800"/>
              </a:xfrm>
              <a:prstGeom prst="rect">
                <a:avLst/>
              </a:prstGeom>
              <a:solidFill>
                <a:schemeClr val="tx1"/>
              </a:solidFill>
              <a:ln w="222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sp>
            <p:nvSpPr>
              <p:cNvPr id="7" name="Rectangle 6"/>
              <p:cNvSpPr/>
              <p:nvPr userDrawn="1"/>
            </p:nvSpPr>
            <p:spPr bwMode="auto">
              <a:xfrm>
                <a:off x="685800" y="304800"/>
                <a:ext cx="8001000" cy="1219200"/>
              </a:xfrm>
              <a:prstGeom prst="rect">
                <a:avLst/>
              </a:prstGeom>
              <a:solidFill>
                <a:schemeClr val="tx1"/>
              </a:solidFill>
              <a:ln w="19050"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pic>
            <p:nvPicPr>
              <p:cNvPr id="8" name="Picture 7" descr="j0285108.jpg"/>
              <p:cNvPicPr>
                <a:picLocks noChangeAspect="1"/>
              </p:cNvPicPr>
              <p:nvPr userDrawn="1"/>
            </p:nvPicPr>
            <p:blipFill>
              <a:blip r:embed="rId2" cstate="print">
                <a:lum bright="10000"/>
                <a:duotone>
                  <a:prstClr val="black"/>
                  <a:schemeClr val="tx2">
                    <a:lumMod val="75000"/>
                    <a:tint val="45000"/>
                    <a:satMod val="400000"/>
                  </a:schemeClr>
                </a:duotone>
              </a:blip>
              <a:srcRect l="9524" r="19048"/>
              <a:stretch>
                <a:fillRect/>
              </a:stretch>
            </p:blipFill>
            <p:spPr>
              <a:xfrm>
                <a:off x="2362200" y="381000"/>
                <a:ext cx="1143000" cy="1053465"/>
              </a:xfrm>
              <a:prstGeom prst="ellipse">
                <a:avLst/>
              </a:prstGeom>
              <a:ln w="19050" cap="rnd">
                <a:solidFill>
                  <a:schemeClr val="tx2">
                    <a:lumMod val="75000"/>
                  </a:schemeClr>
                </a:solidFill>
              </a:ln>
            </p:spPr>
          </p:pic>
          <p:pic>
            <p:nvPicPr>
              <p:cNvPr id="10" name="Picture 9" descr="j0285110.jpg"/>
              <p:cNvPicPr>
                <a:picLocks noChangeAspect="1"/>
              </p:cNvPicPr>
              <p:nvPr userDrawn="1"/>
            </p:nvPicPr>
            <p:blipFill>
              <a:blip r:embed="rId3" cstate="print">
                <a:duotone>
                  <a:prstClr val="black"/>
                  <a:schemeClr val="tx2">
                    <a:lumMod val="75000"/>
                    <a:tint val="45000"/>
                    <a:satMod val="400000"/>
                  </a:schemeClr>
                </a:duotone>
                <a:lum bright="10000"/>
              </a:blip>
              <a:srcRect l="19213" r="10417"/>
              <a:stretch>
                <a:fillRect/>
              </a:stretch>
            </p:blipFill>
            <p:spPr>
              <a:xfrm>
                <a:off x="1066800" y="381000"/>
                <a:ext cx="1073020" cy="1051560"/>
              </a:xfrm>
              <a:prstGeom prst="ellipse">
                <a:avLst/>
              </a:prstGeom>
              <a:ln w="19050" cap="rnd">
                <a:solidFill>
                  <a:schemeClr val="tx2">
                    <a:lumMod val="75000"/>
                  </a:schemeClr>
                </a:solid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latinLnBrk="0">
              <a:defRPr lang="de-DE" sz="3600">
                <a:solidFill>
                  <a:schemeClr val="tx2"/>
                </a:solidFill>
              </a:defRPr>
            </a:lvl1pPr>
          </a:lstStyle>
          <a:p>
            <a:r>
              <a:rPr lang="de-DE"/>
              <a:t>Mastertitelformat bearbeiten</a:t>
            </a:r>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57D6B59B-1B13-47CD-B7C0-62EF1B3B3D1A}" type="slidenum">
              <a:rPr/>
              <a:pPr>
                <a:def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latinLnBrk="0">
              <a:defRPr lang="de-DE" sz="4000" b="1" cap="all"/>
            </a:lvl1pPr>
          </a:lstStyle>
          <a:p>
            <a:r>
              <a:rPr lang="de-DE"/>
              <a:t>Mastertitelformat bearbeiten</a:t>
            </a:r>
          </a:p>
        </p:txBody>
      </p:sp>
      <p:sp>
        <p:nvSpPr>
          <p:cNvPr id="3" name="Text Placeholder 2"/>
          <p:cNvSpPr>
            <a:spLocks noGrp="1"/>
          </p:cNvSpPr>
          <p:nvPr>
            <p:ph type="body" idx="1"/>
          </p:nvPr>
        </p:nvSpPr>
        <p:spPr>
          <a:xfrm>
            <a:off x="722313" y="2906713"/>
            <a:ext cx="7772400" cy="1500187"/>
          </a:xfrm>
        </p:spPr>
        <p:txBody>
          <a:bodyPr anchor="b"/>
          <a:lstStyle>
            <a:lvl1pPr marL="0" indent="0" latinLnBrk="0">
              <a:buNone/>
              <a:defRPr lang="de-DE" sz="2000"/>
            </a:lvl1pPr>
            <a:lvl2pPr marL="457200" indent="0">
              <a:buNone/>
              <a:defRPr lang="de-DE" sz="1800"/>
            </a:lvl2pPr>
            <a:lvl3pPr marL="914400" indent="0">
              <a:buNone/>
              <a:defRPr lang="de-DE" sz="1600"/>
            </a:lvl3pPr>
            <a:lvl4pPr marL="1371600" indent="0">
              <a:buNone/>
              <a:defRPr lang="de-DE" sz="1400"/>
            </a:lvl4pPr>
            <a:lvl5pPr marL="1828800" indent="0">
              <a:buNone/>
              <a:defRPr lang="de-DE" sz="1400"/>
            </a:lvl5pPr>
            <a:lvl6pPr marL="2286000" indent="0">
              <a:buNone/>
              <a:defRPr lang="de-DE" sz="1400"/>
            </a:lvl6pPr>
            <a:lvl7pPr marL="2743200" indent="0">
              <a:buNone/>
              <a:defRPr lang="de-DE" sz="1400"/>
            </a:lvl7pPr>
            <a:lvl8pPr marL="3200400" indent="0">
              <a:buNone/>
              <a:defRPr lang="de-DE" sz="1400"/>
            </a:lvl8pPr>
            <a:lvl9pPr marL="3657600" indent="0">
              <a:buNone/>
              <a:defRPr lang="de-DE" sz="1400"/>
            </a:lvl9pPr>
          </a:lstStyle>
          <a:p>
            <a:pPr lvl="0"/>
            <a:r>
              <a:rPr lang="de-DE"/>
              <a:t>Mastertextformat bearbeiten</a:t>
            </a:r>
          </a:p>
        </p:txBody>
      </p:sp>
      <p:sp>
        <p:nvSpPr>
          <p:cNvPr id="4"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5"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6" name="Rectangle 6"/>
          <p:cNvSpPr>
            <a:spLocks noGrp="1" noChangeArrowheads="1"/>
          </p:cNvSpPr>
          <p:nvPr>
            <p:ph type="sldNum" sz="quarter" idx="12"/>
          </p:nvPr>
        </p:nvSpPr>
        <p:spPr>
          <a:ln/>
        </p:spPr>
        <p:txBody>
          <a:bodyPr/>
          <a:lstStyle>
            <a:lvl1pPr latinLnBrk="0">
              <a:defRPr lang="de-DE"/>
            </a:lvl1pPr>
          </a:lstStyle>
          <a:p>
            <a:pPr>
              <a:defRPr lang="de-DE"/>
            </a:pPr>
            <a:fld id="{CCD6FB86-3EAC-4D9A-B6EB-7B128FBA40DF}" type="slidenum">
              <a:rPr/>
              <a:pPr>
                <a:def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de-DE" sz="2400"/>
            </a:lvl1pPr>
          </a:lstStyle>
          <a:p>
            <a:r>
              <a:rPr lang="de-DE"/>
              <a:t>Mastertitelformat bearbeiten</a:t>
            </a:r>
          </a:p>
        </p:txBody>
      </p:sp>
      <p:sp>
        <p:nvSpPr>
          <p:cNvPr id="3" name="Content Placeholder 2"/>
          <p:cNvSpPr>
            <a:spLocks noGrp="1"/>
          </p:cNvSpPr>
          <p:nvPr>
            <p:ph sz="half" idx="1"/>
          </p:nvPr>
        </p:nvSpPr>
        <p:spPr>
          <a:xfrm>
            <a:off x="609600" y="1752600"/>
            <a:ext cx="4076700" cy="4267200"/>
          </a:xfrm>
        </p:spPr>
        <p:txBody>
          <a:bodyPr/>
          <a:lstStyle>
            <a:lvl1pPr latinLnBrk="0">
              <a:defRPr lang="de-DE" sz="2800"/>
            </a:lvl1pPr>
            <a:lvl2pPr>
              <a:defRPr lang="de-DE" sz="2400"/>
            </a:lvl2pPr>
            <a:lvl3pPr>
              <a:defRPr lang="de-DE" sz="2000"/>
            </a:lvl3pPr>
            <a:lvl4pPr>
              <a:defRPr lang="de-DE" sz="1800"/>
            </a:lvl4pPr>
            <a:lvl5pPr>
              <a:defRPr lang="de-DE" sz="1800"/>
            </a:lvl5pPr>
            <a:lvl6pPr>
              <a:defRPr lang="de-DE" sz="1800"/>
            </a:lvl6pPr>
            <a:lvl7pPr>
              <a:defRPr lang="de-DE" sz="1800"/>
            </a:lvl7pPr>
            <a:lvl8pPr>
              <a:defRPr lang="de-DE" sz="1800"/>
            </a:lvl8pPr>
            <a:lvl9pPr>
              <a:defRPr lang="de-DE"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p:nvPr>
        </p:nvSpPr>
        <p:spPr>
          <a:xfrm>
            <a:off x="4838700" y="1752600"/>
            <a:ext cx="4076700" cy="4267200"/>
          </a:xfrm>
        </p:spPr>
        <p:txBody>
          <a:bodyPr/>
          <a:lstStyle>
            <a:lvl1pPr latinLnBrk="0">
              <a:defRPr lang="de-DE" sz="2800"/>
            </a:lvl1pPr>
            <a:lvl2pPr>
              <a:defRPr lang="de-DE" sz="2400"/>
            </a:lvl2pPr>
            <a:lvl3pPr>
              <a:defRPr lang="de-DE" sz="2000"/>
            </a:lvl3pPr>
            <a:lvl4pPr>
              <a:defRPr lang="de-DE" sz="1800"/>
            </a:lvl4pPr>
            <a:lvl5pPr>
              <a:defRPr lang="de-DE" sz="1800"/>
            </a:lvl5pPr>
            <a:lvl6pPr>
              <a:defRPr lang="de-DE" sz="1800"/>
            </a:lvl6pPr>
            <a:lvl7pPr>
              <a:defRPr lang="de-DE" sz="1800"/>
            </a:lvl7pPr>
            <a:lvl8pPr>
              <a:defRPr lang="de-DE" sz="1800"/>
            </a:lvl8pPr>
            <a:lvl9pPr>
              <a:defRPr lang="de-DE"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F693E2B2-C904-45F5-AAD3-C3054AD4504C}" type="slidenum">
              <a:rPr/>
              <a:pPr>
                <a:def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3657600" y="274638"/>
            <a:ext cx="4953000" cy="1143000"/>
          </a:xfrm>
        </p:spPr>
        <p:txBody>
          <a:bodyPr/>
          <a:lstStyle>
            <a:lvl1pPr latinLnBrk="0">
              <a:defRPr lang="de-DE" sz="2400"/>
            </a:lvl1pPr>
          </a:lstStyle>
          <a:p>
            <a:r>
              <a:rPr lang="de-DE"/>
              <a:t>Mastertitelformat bearbeiten</a:t>
            </a:r>
          </a:p>
        </p:txBody>
      </p:sp>
      <p:sp>
        <p:nvSpPr>
          <p:cNvPr id="3" name="Text Placeholder 2"/>
          <p:cNvSpPr>
            <a:spLocks noGrp="1"/>
          </p:cNvSpPr>
          <p:nvPr>
            <p:ph type="body" idx="1"/>
          </p:nvPr>
        </p:nvSpPr>
        <p:spPr>
          <a:xfrm>
            <a:off x="457200" y="1535113"/>
            <a:ext cx="4040188" cy="639762"/>
          </a:xfrm>
        </p:spPr>
        <p:txBody>
          <a:bodyPr anchor="b"/>
          <a:lstStyle>
            <a:lvl1pPr marL="0" indent="0" latinLnBrk="0">
              <a:buNone/>
              <a:defRPr lang="de-DE" sz="2400" b="1"/>
            </a:lvl1pPr>
            <a:lvl2pPr marL="457200" indent="0">
              <a:buNone/>
              <a:defRPr lang="de-DE" sz="2000" b="1"/>
            </a:lvl2pPr>
            <a:lvl3pPr marL="914400" indent="0">
              <a:buNone/>
              <a:defRPr lang="de-DE" sz="1800" b="1"/>
            </a:lvl3pPr>
            <a:lvl4pPr marL="1371600" indent="0">
              <a:buNone/>
              <a:defRPr lang="de-DE" sz="1600" b="1"/>
            </a:lvl4pPr>
            <a:lvl5pPr marL="1828800" indent="0">
              <a:buNone/>
              <a:defRPr lang="de-DE" sz="1600" b="1"/>
            </a:lvl5pPr>
            <a:lvl6pPr marL="2286000" indent="0">
              <a:buNone/>
              <a:defRPr lang="de-DE" sz="1600" b="1"/>
            </a:lvl6pPr>
            <a:lvl7pPr marL="2743200" indent="0">
              <a:buNone/>
              <a:defRPr lang="de-DE" sz="1600" b="1"/>
            </a:lvl7pPr>
            <a:lvl8pPr marL="3200400" indent="0">
              <a:buNone/>
              <a:defRPr lang="de-DE" sz="1600" b="1"/>
            </a:lvl8pPr>
            <a:lvl9pPr marL="3657600" indent="0">
              <a:buNone/>
              <a:defRPr lang="de-DE" sz="1600" b="1"/>
            </a:lvl9pPr>
          </a:lstStyle>
          <a:p>
            <a:pPr lvl="0"/>
            <a:r>
              <a:rPr lang="de-DE"/>
              <a:t>Mastertextformat bearbeiten</a:t>
            </a:r>
          </a:p>
        </p:txBody>
      </p:sp>
      <p:sp>
        <p:nvSpPr>
          <p:cNvPr id="4" name="Content Placeholder 3"/>
          <p:cNvSpPr>
            <a:spLocks noGrp="1"/>
          </p:cNvSpPr>
          <p:nvPr>
            <p:ph sz="half" idx="2"/>
          </p:nvPr>
        </p:nvSpPr>
        <p:spPr>
          <a:xfrm>
            <a:off x="457200" y="2174875"/>
            <a:ext cx="4040188" cy="3951288"/>
          </a:xfrm>
        </p:spPr>
        <p:txBody>
          <a:bodyPr/>
          <a:lstStyle>
            <a:lvl1pPr latinLnBrk="0">
              <a:defRPr lang="de-DE" sz="2400"/>
            </a:lvl1pPr>
            <a:lvl2pPr>
              <a:defRPr lang="de-DE" sz="2000"/>
            </a:lvl2pPr>
            <a:lvl3pPr>
              <a:defRPr lang="de-DE" sz="1800"/>
            </a:lvl3pPr>
            <a:lvl4pPr>
              <a:defRPr lang="de-DE" sz="1600"/>
            </a:lvl4pPr>
            <a:lvl5pPr>
              <a:defRPr lang="de-DE" sz="1600"/>
            </a:lvl5pPr>
            <a:lvl6pPr>
              <a:defRPr lang="de-DE" sz="1600"/>
            </a:lvl6pPr>
            <a:lvl7pPr>
              <a:defRPr lang="de-DE" sz="1600"/>
            </a:lvl7pPr>
            <a:lvl8pPr>
              <a:defRPr lang="de-DE" sz="1600"/>
            </a:lvl8pPr>
            <a:lvl9pPr>
              <a:defRPr lang="de-DE"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 Placeholder 4"/>
          <p:cNvSpPr>
            <a:spLocks noGrp="1"/>
          </p:cNvSpPr>
          <p:nvPr>
            <p:ph type="body" sz="quarter" idx="3"/>
          </p:nvPr>
        </p:nvSpPr>
        <p:spPr>
          <a:xfrm>
            <a:off x="4645025" y="1535113"/>
            <a:ext cx="4041775" cy="639762"/>
          </a:xfrm>
        </p:spPr>
        <p:txBody>
          <a:bodyPr anchor="b"/>
          <a:lstStyle>
            <a:lvl1pPr marL="0" indent="0" latinLnBrk="0">
              <a:buNone/>
              <a:defRPr lang="de-DE" sz="2400" b="1"/>
            </a:lvl1pPr>
            <a:lvl2pPr marL="457200" indent="0">
              <a:buNone/>
              <a:defRPr lang="de-DE" sz="2000" b="1"/>
            </a:lvl2pPr>
            <a:lvl3pPr marL="914400" indent="0">
              <a:buNone/>
              <a:defRPr lang="de-DE" sz="1800" b="1"/>
            </a:lvl3pPr>
            <a:lvl4pPr marL="1371600" indent="0">
              <a:buNone/>
              <a:defRPr lang="de-DE" sz="1600" b="1"/>
            </a:lvl4pPr>
            <a:lvl5pPr marL="1828800" indent="0">
              <a:buNone/>
              <a:defRPr lang="de-DE" sz="1600" b="1"/>
            </a:lvl5pPr>
            <a:lvl6pPr marL="2286000" indent="0">
              <a:buNone/>
              <a:defRPr lang="de-DE" sz="1600" b="1"/>
            </a:lvl6pPr>
            <a:lvl7pPr marL="2743200" indent="0">
              <a:buNone/>
              <a:defRPr lang="de-DE" sz="1600" b="1"/>
            </a:lvl7pPr>
            <a:lvl8pPr marL="3200400" indent="0">
              <a:buNone/>
              <a:defRPr lang="de-DE" sz="1600" b="1"/>
            </a:lvl8pPr>
            <a:lvl9pPr marL="3657600" indent="0">
              <a:buNone/>
              <a:defRPr lang="de-DE" sz="1600" b="1"/>
            </a:lvl9pPr>
          </a:lstStyle>
          <a:p>
            <a:pPr lvl="0"/>
            <a:r>
              <a:rPr lang="de-DE"/>
              <a:t>Mastertextformat bearbeiten</a:t>
            </a:r>
          </a:p>
        </p:txBody>
      </p:sp>
      <p:sp>
        <p:nvSpPr>
          <p:cNvPr id="6" name="Content Placeholder 5"/>
          <p:cNvSpPr>
            <a:spLocks noGrp="1"/>
          </p:cNvSpPr>
          <p:nvPr>
            <p:ph sz="quarter" idx="4"/>
          </p:nvPr>
        </p:nvSpPr>
        <p:spPr>
          <a:xfrm>
            <a:off x="4645025" y="2174875"/>
            <a:ext cx="4041775" cy="3951288"/>
          </a:xfrm>
        </p:spPr>
        <p:txBody>
          <a:bodyPr/>
          <a:lstStyle>
            <a:lvl1pPr latinLnBrk="0">
              <a:defRPr lang="de-DE" sz="2400"/>
            </a:lvl1pPr>
            <a:lvl2pPr>
              <a:defRPr lang="de-DE" sz="2000"/>
            </a:lvl2pPr>
            <a:lvl3pPr>
              <a:defRPr lang="de-DE" sz="1800"/>
            </a:lvl3pPr>
            <a:lvl4pPr>
              <a:defRPr lang="de-DE" sz="1600"/>
            </a:lvl4pPr>
            <a:lvl5pPr>
              <a:defRPr lang="de-DE" sz="1600"/>
            </a:lvl5pPr>
            <a:lvl6pPr>
              <a:defRPr lang="de-DE" sz="1600"/>
            </a:lvl6pPr>
            <a:lvl7pPr>
              <a:defRPr lang="de-DE" sz="1600"/>
            </a:lvl7pPr>
            <a:lvl8pPr>
              <a:defRPr lang="de-DE" sz="1600"/>
            </a:lvl8pPr>
            <a:lvl9pPr>
              <a:defRPr lang="de-DE"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8"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9" name="Rectangle 6"/>
          <p:cNvSpPr>
            <a:spLocks noGrp="1" noChangeArrowheads="1"/>
          </p:cNvSpPr>
          <p:nvPr>
            <p:ph type="sldNum" sz="quarter" idx="12"/>
          </p:nvPr>
        </p:nvSpPr>
        <p:spPr>
          <a:ln/>
        </p:spPr>
        <p:txBody>
          <a:bodyPr/>
          <a:lstStyle>
            <a:lvl1pPr latinLnBrk="0">
              <a:defRPr lang="de-DE"/>
            </a:lvl1pPr>
          </a:lstStyle>
          <a:p>
            <a:pPr>
              <a:defRPr lang="de-DE"/>
            </a:pPr>
            <a:fld id="{02FDBE3B-094C-4A17-B388-927A89DF659A}" type="slidenum">
              <a:rPr/>
              <a:pPr>
                <a:def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p>
        </p:txBody>
      </p:sp>
      <p:sp>
        <p:nvSpPr>
          <p:cNvPr id="3"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4"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5" name="Rectangle 6"/>
          <p:cNvSpPr>
            <a:spLocks noGrp="1" noChangeArrowheads="1"/>
          </p:cNvSpPr>
          <p:nvPr>
            <p:ph type="sldNum" sz="quarter" idx="12"/>
          </p:nvPr>
        </p:nvSpPr>
        <p:spPr>
          <a:ln/>
        </p:spPr>
        <p:txBody>
          <a:bodyPr/>
          <a:lstStyle>
            <a:lvl1pPr latinLnBrk="0">
              <a:defRPr lang="de-DE"/>
            </a:lvl1pPr>
          </a:lstStyle>
          <a:p>
            <a:pPr>
              <a:defRPr lang="de-DE"/>
            </a:pPr>
            <a:fld id="{E00C02F5-8AAA-4AA4-8697-96024ED87D6B}" type="slidenum">
              <a:rPr/>
              <a:pPr>
                <a:def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3"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4" name="Rectangle 6"/>
          <p:cNvSpPr>
            <a:spLocks noGrp="1" noChangeArrowheads="1"/>
          </p:cNvSpPr>
          <p:nvPr>
            <p:ph type="sldNum" sz="quarter" idx="12"/>
          </p:nvPr>
        </p:nvSpPr>
        <p:spPr>
          <a:ln/>
        </p:spPr>
        <p:txBody>
          <a:bodyPr/>
          <a:lstStyle>
            <a:lvl1pPr latinLnBrk="0">
              <a:defRPr lang="de-DE"/>
            </a:lvl1pPr>
          </a:lstStyle>
          <a:p>
            <a:pPr>
              <a:defRPr lang="de-DE"/>
            </a:pPr>
            <a:fld id="{717909A1-259F-4D5F-A0C4-EE1FA26088D9}" type="slidenum">
              <a:rPr/>
              <a:pPr>
                <a:def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3008313" cy="914400"/>
          </a:xfrm>
        </p:spPr>
        <p:txBody>
          <a:bodyPr anchor="b"/>
          <a:lstStyle>
            <a:lvl1pPr algn="l" latinLnBrk="0">
              <a:defRPr lang="de-DE" sz="2000" b="1"/>
            </a:lvl1pPr>
          </a:lstStyle>
          <a:p>
            <a:r>
              <a:rPr lang="de-DE"/>
              <a:t>Mastertitelformat bearbeiten</a:t>
            </a:r>
          </a:p>
        </p:txBody>
      </p:sp>
      <p:sp>
        <p:nvSpPr>
          <p:cNvPr id="3" name="Content Placeholder 2"/>
          <p:cNvSpPr>
            <a:spLocks noGrp="1"/>
          </p:cNvSpPr>
          <p:nvPr>
            <p:ph idx="1"/>
          </p:nvPr>
        </p:nvSpPr>
        <p:spPr>
          <a:xfrm>
            <a:off x="3575050" y="1524000"/>
            <a:ext cx="5111750" cy="4602163"/>
          </a:xfrm>
        </p:spPr>
        <p:txBody>
          <a:bodyPr/>
          <a:lstStyle>
            <a:lvl1pPr latinLnBrk="0">
              <a:defRPr lang="de-DE" sz="3200"/>
            </a:lvl1pPr>
            <a:lvl2pPr>
              <a:defRPr lang="de-DE" sz="2800"/>
            </a:lvl2pPr>
            <a:lvl3pPr>
              <a:defRPr lang="de-DE" sz="2400"/>
            </a:lvl3pPr>
            <a:lvl4pPr>
              <a:defRPr lang="de-DE" sz="2000"/>
            </a:lvl4pPr>
            <a:lvl5pPr>
              <a:defRPr lang="de-DE" sz="2000"/>
            </a:lvl5pPr>
            <a:lvl6pPr>
              <a:defRPr lang="de-DE" sz="2000"/>
            </a:lvl6pPr>
            <a:lvl7pPr>
              <a:defRPr lang="de-DE" sz="2000"/>
            </a:lvl7pPr>
            <a:lvl8pPr>
              <a:defRPr lang="de-DE" sz="2000"/>
            </a:lvl8pPr>
            <a:lvl9pPr>
              <a:defRPr lang="de-DE"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 Placeholder 3"/>
          <p:cNvSpPr>
            <a:spLocks noGrp="1"/>
          </p:cNvSpPr>
          <p:nvPr>
            <p:ph type="body" sz="half" idx="2"/>
          </p:nvPr>
        </p:nvSpPr>
        <p:spPr>
          <a:xfrm>
            <a:off x="457200" y="2438400"/>
            <a:ext cx="3008313" cy="3687763"/>
          </a:xfrm>
        </p:spPr>
        <p:txBody>
          <a:bodyPr/>
          <a:lstStyle>
            <a:lvl1pPr marL="0" indent="0" latinLnBrk="0">
              <a:buNone/>
              <a:defRPr lang="de-DE" sz="1400"/>
            </a:lvl1pPr>
            <a:lvl2pPr marL="457200" indent="0">
              <a:buNone/>
              <a:defRPr lang="de-DE" sz="1200"/>
            </a:lvl2pPr>
            <a:lvl3pPr marL="914400" indent="0">
              <a:buNone/>
              <a:defRPr lang="de-DE" sz="1000"/>
            </a:lvl3pPr>
            <a:lvl4pPr marL="1371600" indent="0">
              <a:buNone/>
              <a:defRPr lang="de-DE" sz="900"/>
            </a:lvl4pPr>
            <a:lvl5pPr marL="1828800" indent="0">
              <a:buNone/>
              <a:defRPr lang="de-DE" sz="900"/>
            </a:lvl5pPr>
            <a:lvl6pPr marL="2286000" indent="0">
              <a:buNone/>
              <a:defRPr lang="de-DE" sz="900"/>
            </a:lvl6pPr>
            <a:lvl7pPr marL="2743200" indent="0">
              <a:buNone/>
              <a:defRPr lang="de-DE" sz="900"/>
            </a:lvl7pPr>
            <a:lvl8pPr marL="3200400" indent="0">
              <a:buNone/>
              <a:defRPr lang="de-DE" sz="900"/>
            </a:lvl8pPr>
            <a:lvl9pPr marL="3657600" indent="0">
              <a:buNone/>
              <a:defRPr lang="de-DE" sz="900"/>
            </a:lvl9pPr>
          </a:lstStyle>
          <a:p>
            <a:pPr lvl="0"/>
            <a:r>
              <a:rPr lang="de-DE"/>
              <a:t>Mastertextformat bearbeiten</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17C170FA-F6CA-43EF-B955-B484116D604D}" type="slidenum">
              <a:rPr/>
              <a:pPr>
                <a:def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de-DE" sz="2000" b="1"/>
            </a:lvl1pPr>
          </a:lstStyle>
          <a:p>
            <a:r>
              <a:rPr lang="de-DE"/>
              <a:t>Mastertitelformat bearbeiten</a:t>
            </a:r>
          </a:p>
        </p:txBody>
      </p:sp>
      <p:sp>
        <p:nvSpPr>
          <p:cNvPr id="3" name="Picture Placeholder 2"/>
          <p:cNvSpPr>
            <a:spLocks noGrp="1"/>
          </p:cNvSpPr>
          <p:nvPr>
            <p:ph type="pic" idx="1"/>
          </p:nvPr>
        </p:nvSpPr>
        <p:spPr>
          <a:xfrm>
            <a:off x="1792288" y="1523999"/>
            <a:ext cx="5486400" cy="3203575"/>
          </a:xfrm>
        </p:spPr>
        <p:txBody>
          <a:bodyPr/>
          <a:lstStyle>
            <a:lvl1pPr marL="0" indent="0" latinLnBrk="0">
              <a:buNone/>
              <a:defRPr lang="de-DE" sz="3200"/>
            </a:lvl1pPr>
            <a:lvl2pPr marL="457200" indent="0">
              <a:buNone/>
              <a:defRPr lang="de-DE" sz="2800"/>
            </a:lvl2pPr>
            <a:lvl3pPr marL="914400" indent="0">
              <a:buNone/>
              <a:defRPr lang="de-DE" sz="2400"/>
            </a:lvl3pPr>
            <a:lvl4pPr marL="1371600" indent="0">
              <a:buNone/>
              <a:defRPr lang="de-DE" sz="2000"/>
            </a:lvl4pPr>
            <a:lvl5pPr marL="1828800" indent="0">
              <a:buNone/>
              <a:defRPr lang="de-DE" sz="2000"/>
            </a:lvl5pPr>
            <a:lvl6pPr marL="2286000" indent="0">
              <a:buNone/>
              <a:defRPr lang="de-DE" sz="2000"/>
            </a:lvl6pPr>
            <a:lvl7pPr marL="2743200" indent="0">
              <a:buNone/>
              <a:defRPr lang="de-DE" sz="2000"/>
            </a:lvl7pPr>
            <a:lvl8pPr marL="3200400" indent="0">
              <a:buNone/>
              <a:defRPr lang="de-DE" sz="2000"/>
            </a:lvl8pPr>
            <a:lvl9pPr marL="3657600" indent="0">
              <a:buNone/>
              <a:defRPr lang="de-DE" sz="2000"/>
            </a:lvl9pPr>
          </a:lstStyle>
          <a:p>
            <a:pPr lvl="0"/>
            <a:r>
              <a:rPr lang="de-DE"/>
              <a:t>Bild durch Klicken auf Symbol hinzufügen</a:t>
            </a:r>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de-DE" sz="1400"/>
            </a:lvl1pPr>
            <a:lvl2pPr marL="457200" indent="0">
              <a:buNone/>
              <a:defRPr lang="de-DE" sz="1200"/>
            </a:lvl2pPr>
            <a:lvl3pPr marL="914400" indent="0">
              <a:buNone/>
              <a:defRPr lang="de-DE" sz="1000"/>
            </a:lvl3pPr>
            <a:lvl4pPr marL="1371600" indent="0">
              <a:buNone/>
              <a:defRPr lang="de-DE" sz="900"/>
            </a:lvl4pPr>
            <a:lvl5pPr marL="1828800" indent="0">
              <a:buNone/>
              <a:defRPr lang="de-DE" sz="900"/>
            </a:lvl5pPr>
            <a:lvl6pPr marL="2286000" indent="0">
              <a:buNone/>
              <a:defRPr lang="de-DE" sz="900"/>
            </a:lvl6pPr>
            <a:lvl7pPr marL="2743200" indent="0">
              <a:buNone/>
              <a:defRPr lang="de-DE" sz="900"/>
            </a:lvl7pPr>
            <a:lvl8pPr marL="3200400" indent="0">
              <a:buNone/>
              <a:defRPr lang="de-DE" sz="900"/>
            </a:lvl8pPr>
            <a:lvl9pPr marL="3657600" indent="0">
              <a:buNone/>
              <a:defRPr lang="de-DE" sz="900"/>
            </a:lvl9pPr>
          </a:lstStyle>
          <a:p>
            <a:pPr lvl="0"/>
            <a:r>
              <a:rPr lang="de-DE"/>
              <a:t>Mastertextformat bearbeiten</a:t>
            </a:r>
          </a:p>
        </p:txBody>
      </p:sp>
      <p:sp>
        <p:nvSpPr>
          <p:cNvPr id="5" name="Rectangle 4"/>
          <p:cNvSpPr>
            <a:spLocks noGrp="1" noChangeArrowheads="1"/>
          </p:cNvSpPr>
          <p:nvPr>
            <p:ph type="dt" sz="half" idx="10"/>
          </p:nvPr>
        </p:nvSpPr>
        <p:spPr>
          <a:ln/>
        </p:spPr>
        <p:txBody>
          <a:bodyPr/>
          <a:lstStyle>
            <a:lvl1pPr latinLnBrk="0">
              <a:defRPr lang="de-DE"/>
            </a:lvl1pPr>
          </a:lstStyle>
          <a:p>
            <a:pPr>
              <a:defRPr lang="de-DE"/>
            </a:pPr>
            <a:endParaRPr lang="de-DE"/>
          </a:p>
        </p:txBody>
      </p:sp>
      <p:sp>
        <p:nvSpPr>
          <p:cNvPr id="6" name="Rectangle 5"/>
          <p:cNvSpPr>
            <a:spLocks noGrp="1" noChangeArrowheads="1"/>
          </p:cNvSpPr>
          <p:nvPr>
            <p:ph type="ftr" sz="quarter" idx="11"/>
          </p:nvPr>
        </p:nvSpPr>
        <p:spPr>
          <a:ln/>
        </p:spPr>
        <p:txBody>
          <a:bodyPr/>
          <a:lstStyle>
            <a:lvl1pPr latinLnBrk="0">
              <a:defRPr lang="de-DE"/>
            </a:lvl1pPr>
          </a:lstStyle>
          <a:p>
            <a:pPr>
              <a:defRPr lang="de-DE"/>
            </a:pPr>
            <a:endParaRPr lang="de-DE"/>
          </a:p>
        </p:txBody>
      </p:sp>
      <p:sp>
        <p:nvSpPr>
          <p:cNvPr id="7" name="Rectangle 6"/>
          <p:cNvSpPr>
            <a:spLocks noGrp="1" noChangeArrowheads="1"/>
          </p:cNvSpPr>
          <p:nvPr>
            <p:ph type="sldNum" sz="quarter" idx="12"/>
          </p:nvPr>
        </p:nvSpPr>
        <p:spPr>
          <a:ln/>
        </p:spPr>
        <p:txBody>
          <a:bodyPr/>
          <a:lstStyle>
            <a:lvl1pPr latinLnBrk="0">
              <a:defRPr lang="de-DE"/>
            </a:lvl1pPr>
          </a:lstStyle>
          <a:p>
            <a:pPr>
              <a:defRPr lang="de-DE"/>
            </a:pPr>
            <a:fld id="{24AC5A69-BC7D-4724-B82F-6CF21085CA35}" type="slidenum">
              <a:rPr/>
              <a:pPr>
                <a:def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657600" y="381000"/>
            <a:ext cx="48768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2051" name="Rectangle 3"/>
          <p:cNvSpPr>
            <a:spLocks noGrp="1" noChangeArrowheads="1"/>
          </p:cNvSpPr>
          <p:nvPr>
            <p:ph type="body" idx="1"/>
          </p:nvPr>
        </p:nvSpPr>
        <p:spPr bwMode="auto">
          <a:xfrm>
            <a:off x="609600" y="1752600"/>
            <a:ext cx="8305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028" name="Rectangle 4"/>
          <p:cNvSpPr>
            <a:spLocks noGrp="1" noChangeArrowheads="1"/>
          </p:cNvSpPr>
          <p:nvPr>
            <p:ph type="dt" sz="half" idx="2"/>
          </p:nvPr>
        </p:nvSpPr>
        <p:spPr bwMode="auto">
          <a:xfrm>
            <a:off x="609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0" hangingPunct="1">
              <a:defRPr lang="de-DE" sz="1000"/>
            </a:lvl1pPr>
          </a:lstStyle>
          <a:p>
            <a:pPr>
              <a:defRPr lang="de-DE"/>
            </a:pPr>
            <a:endParaRPr lang="de-DE"/>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0" hangingPunct="1">
              <a:defRPr lang="de-DE" sz="1000"/>
            </a:lvl1pPr>
          </a:lstStyle>
          <a:p>
            <a:pPr>
              <a:defRPr lang="de-DE"/>
            </a:pPr>
            <a:endParaRPr lang="de-DE"/>
          </a:p>
        </p:txBody>
      </p:sp>
      <p:sp>
        <p:nvSpPr>
          <p:cNvPr id="1030" name="Rectangle 6"/>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0" hangingPunct="1">
              <a:defRPr lang="de-DE" sz="1000"/>
            </a:lvl1pPr>
          </a:lstStyle>
          <a:p>
            <a:pPr>
              <a:defRPr lang="de-DE"/>
            </a:pPr>
            <a:fld id="{14485813-DF0E-4479-A825-3882B97ACC82}" type="slidenum">
              <a:rPr/>
              <a:pPr>
                <a:defRPr lang="de-DE"/>
              </a:pPr>
              <a:t>‹Nr.›</a:t>
            </a:fld>
            <a:endParaRPr lang="de-DE"/>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xStyles>
    <p:titleStyle>
      <a:lvl1pPr algn="l" rtl="0" eaLnBrk="1" fontAlgn="base" latinLnBrk="0" hangingPunct="1">
        <a:spcBef>
          <a:spcPct val="0"/>
        </a:spcBef>
        <a:spcAft>
          <a:spcPct val="0"/>
        </a:spcAft>
        <a:defRPr lang="de-DE" sz="3600">
          <a:solidFill>
            <a:schemeClr val="tx2"/>
          </a:solidFill>
          <a:latin typeface="+mj-lt"/>
          <a:ea typeface="+mj-ea"/>
          <a:cs typeface="+mj-cs"/>
        </a:defRPr>
      </a:lvl1pPr>
      <a:lvl2pPr algn="l" rtl="0" eaLnBrk="1" fontAlgn="base" hangingPunct="1">
        <a:spcBef>
          <a:spcPct val="0"/>
        </a:spcBef>
        <a:spcAft>
          <a:spcPct val="0"/>
        </a:spcAft>
        <a:defRPr lang="de-DE" sz="3600">
          <a:solidFill>
            <a:schemeClr val="tx2"/>
          </a:solidFill>
          <a:latin typeface="Arial Black" pitchFamily="34" charset="0"/>
        </a:defRPr>
      </a:lvl2pPr>
      <a:lvl3pPr algn="l" rtl="0" eaLnBrk="1" fontAlgn="base" hangingPunct="1">
        <a:spcBef>
          <a:spcPct val="0"/>
        </a:spcBef>
        <a:spcAft>
          <a:spcPct val="0"/>
        </a:spcAft>
        <a:defRPr lang="de-DE" sz="3600">
          <a:solidFill>
            <a:schemeClr val="tx2"/>
          </a:solidFill>
          <a:latin typeface="Arial Black" pitchFamily="34" charset="0"/>
        </a:defRPr>
      </a:lvl3pPr>
      <a:lvl4pPr algn="l" rtl="0" eaLnBrk="1" fontAlgn="base" hangingPunct="1">
        <a:spcBef>
          <a:spcPct val="0"/>
        </a:spcBef>
        <a:spcAft>
          <a:spcPct val="0"/>
        </a:spcAft>
        <a:defRPr lang="de-DE" sz="3600">
          <a:solidFill>
            <a:schemeClr val="tx2"/>
          </a:solidFill>
          <a:latin typeface="Arial Black" pitchFamily="34" charset="0"/>
        </a:defRPr>
      </a:lvl4pPr>
      <a:lvl5pPr algn="l" rtl="0" eaLnBrk="1" fontAlgn="base" hangingPunct="1">
        <a:spcBef>
          <a:spcPct val="0"/>
        </a:spcBef>
        <a:spcAft>
          <a:spcPct val="0"/>
        </a:spcAft>
        <a:defRPr lang="de-DE" sz="3600">
          <a:solidFill>
            <a:schemeClr val="tx2"/>
          </a:solidFill>
          <a:latin typeface="Arial Black" pitchFamily="34" charset="0"/>
        </a:defRPr>
      </a:lvl5pPr>
      <a:lvl6pPr marL="457200" algn="l" rtl="0" eaLnBrk="1" fontAlgn="base" hangingPunct="1">
        <a:spcBef>
          <a:spcPct val="0"/>
        </a:spcBef>
        <a:spcAft>
          <a:spcPct val="0"/>
        </a:spcAft>
        <a:defRPr lang="de-DE" sz="3600">
          <a:solidFill>
            <a:schemeClr val="tx2"/>
          </a:solidFill>
          <a:latin typeface="Arial Black" pitchFamily="34" charset="0"/>
        </a:defRPr>
      </a:lvl6pPr>
      <a:lvl7pPr marL="914400" algn="l" rtl="0" eaLnBrk="1" fontAlgn="base" hangingPunct="1">
        <a:spcBef>
          <a:spcPct val="0"/>
        </a:spcBef>
        <a:spcAft>
          <a:spcPct val="0"/>
        </a:spcAft>
        <a:defRPr lang="de-DE" sz="3600">
          <a:solidFill>
            <a:schemeClr val="tx2"/>
          </a:solidFill>
          <a:latin typeface="Arial Black" pitchFamily="34" charset="0"/>
        </a:defRPr>
      </a:lvl7pPr>
      <a:lvl8pPr marL="1371600" algn="l" rtl="0" eaLnBrk="1" fontAlgn="base" hangingPunct="1">
        <a:spcBef>
          <a:spcPct val="0"/>
        </a:spcBef>
        <a:spcAft>
          <a:spcPct val="0"/>
        </a:spcAft>
        <a:defRPr lang="de-DE" sz="3600">
          <a:solidFill>
            <a:schemeClr val="tx2"/>
          </a:solidFill>
          <a:latin typeface="Arial Black" pitchFamily="34" charset="0"/>
        </a:defRPr>
      </a:lvl8pPr>
      <a:lvl9pPr marL="1828800" algn="l" rtl="0" eaLnBrk="1" fontAlgn="base" hangingPunct="1">
        <a:spcBef>
          <a:spcPct val="0"/>
        </a:spcBef>
        <a:spcAft>
          <a:spcPct val="0"/>
        </a:spcAft>
        <a:defRPr lang="de-DE" sz="3600">
          <a:solidFill>
            <a:schemeClr val="tx2"/>
          </a:solidFill>
          <a:latin typeface="Arial Black" pitchFamily="34" charset="0"/>
        </a:defRPr>
      </a:lvl9pPr>
    </p:titleStyle>
    <p:bodyStyle>
      <a:lvl1pPr marL="342900" indent="-342900" algn="l" rtl="0" eaLnBrk="1" fontAlgn="base" latinLnBrk="0" hangingPunct="1">
        <a:spcBef>
          <a:spcPct val="20000"/>
        </a:spcBef>
        <a:spcAft>
          <a:spcPct val="0"/>
        </a:spcAft>
        <a:buChar char="•"/>
        <a:defRPr lang="de-DE" sz="3200">
          <a:solidFill>
            <a:schemeClr val="tx1">
              <a:lumMod val="75000"/>
            </a:schemeClr>
          </a:solidFill>
          <a:latin typeface="+mn-lt"/>
          <a:ea typeface="+mn-ea"/>
          <a:cs typeface="+mn-cs"/>
        </a:defRPr>
      </a:lvl1pPr>
      <a:lvl2pPr marL="742950" indent="-285750" algn="l" rtl="0" eaLnBrk="1" fontAlgn="base" hangingPunct="1">
        <a:spcBef>
          <a:spcPct val="20000"/>
        </a:spcBef>
        <a:spcAft>
          <a:spcPct val="0"/>
        </a:spcAft>
        <a:buChar char="–"/>
        <a:defRPr lang="de-DE" sz="2800">
          <a:solidFill>
            <a:schemeClr val="tx1">
              <a:lumMod val="75000"/>
            </a:schemeClr>
          </a:solidFill>
          <a:latin typeface="+mn-lt"/>
        </a:defRPr>
      </a:lvl2pPr>
      <a:lvl3pPr marL="1143000" indent="-228600" algn="l" rtl="0" eaLnBrk="1" fontAlgn="base" hangingPunct="1">
        <a:spcBef>
          <a:spcPct val="20000"/>
        </a:spcBef>
        <a:spcAft>
          <a:spcPct val="0"/>
        </a:spcAft>
        <a:buChar char="•"/>
        <a:defRPr lang="de-DE" sz="2400">
          <a:solidFill>
            <a:schemeClr val="tx1">
              <a:lumMod val="75000"/>
            </a:schemeClr>
          </a:solidFill>
          <a:latin typeface="+mn-lt"/>
        </a:defRPr>
      </a:lvl3pPr>
      <a:lvl4pPr marL="1600200" indent="-228600" algn="l" rtl="0" eaLnBrk="1" fontAlgn="base" hangingPunct="1">
        <a:spcBef>
          <a:spcPct val="20000"/>
        </a:spcBef>
        <a:spcAft>
          <a:spcPct val="0"/>
        </a:spcAft>
        <a:buChar char="–"/>
        <a:defRPr lang="de-DE" sz="2000">
          <a:solidFill>
            <a:schemeClr val="tx1">
              <a:lumMod val="75000"/>
            </a:schemeClr>
          </a:solidFill>
          <a:latin typeface="+mn-lt"/>
        </a:defRPr>
      </a:lvl4pPr>
      <a:lvl5pPr marL="2057400" indent="-228600" algn="l" rtl="0" eaLnBrk="1" fontAlgn="base" hangingPunct="1">
        <a:spcBef>
          <a:spcPct val="20000"/>
        </a:spcBef>
        <a:spcAft>
          <a:spcPct val="0"/>
        </a:spcAft>
        <a:buChar char="»"/>
        <a:defRPr lang="de-DE" sz="2000">
          <a:solidFill>
            <a:schemeClr val="tx1">
              <a:lumMod val="75000"/>
            </a:schemeClr>
          </a:solidFill>
          <a:latin typeface="+mn-lt"/>
        </a:defRPr>
      </a:lvl5pPr>
      <a:lvl6pPr marL="2514600" indent="-228600" algn="l" rtl="0" eaLnBrk="1" fontAlgn="base" hangingPunct="1">
        <a:spcBef>
          <a:spcPct val="20000"/>
        </a:spcBef>
        <a:spcAft>
          <a:spcPct val="0"/>
        </a:spcAft>
        <a:buChar char="»"/>
        <a:defRPr lang="de-DE" sz="2000">
          <a:solidFill>
            <a:schemeClr val="tx1"/>
          </a:solidFill>
          <a:latin typeface="+mn-lt"/>
        </a:defRPr>
      </a:lvl6pPr>
      <a:lvl7pPr marL="2971800" indent="-228600" algn="l" rtl="0" eaLnBrk="1" fontAlgn="base" hangingPunct="1">
        <a:spcBef>
          <a:spcPct val="20000"/>
        </a:spcBef>
        <a:spcAft>
          <a:spcPct val="0"/>
        </a:spcAft>
        <a:buChar char="»"/>
        <a:defRPr lang="de-DE" sz="2000">
          <a:solidFill>
            <a:schemeClr val="tx1"/>
          </a:solidFill>
          <a:latin typeface="+mn-lt"/>
        </a:defRPr>
      </a:lvl7pPr>
      <a:lvl8pPr marL="3429000" indent="-228600" algn="l" rtl="0" eaLnBrk="1" fontAlgn="base" hangingPunct="1">
        <a:spcBef>
          <a:spcPct val="20000"/>
        </a:spcBef>
        <a:spcAft>
          <a:spcPct val="0"/>
        </a:spcAft>
        <a:buChar char="»"/>
        <a:defRPr lang="de-DE" sz="2000">
          <a:solidFill>
            <a:schemeClr val="tx1"/>
          </a:solidFill>
          <a:latin typeface="+mn-lt"/>
        </a:defRPr>
      </a:lvl8pPr>
      <a:lvl9pPr marL="3886200" indent="-228600" algn="l" rtl="0" eaLnBrk="1" fontAlgn="base" hangingPunct="1">
        <a:spcBef>
          <a:spcPct val="20000"/>
        </a:spcBef>
        <a:spcAft>
          <a:spcPct val="0"/>
        </a:spcAft>
        <a:buChar char="»"/>
        <a:defRPr lang="de-DE" sz="2000">
          <a:solidFill>
            <a:schemeClr val="tx1"/>
          </a:solidFill>
          <a:latin typeface="+mn-lt"/>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ario-helicopter.biz/de/Zahnraeder/Zahnraeder-Modul-1-5/Zahnrad-17-mm-47-Zaehne::100833.html" TargetMode="External"/><Relationship Id="rId2" Type="http://schemas.openxmlformats.org/officeDocument/2006/relationships/hyperlink" Target="https://www.vario-helicopter.biz/de/Zahnraeder/Innenzahnraeder/Innenzahnrad::36846.html" TargetMode="Externa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27290" y="282724"/>
            <a:ext cx="5306888" cy="1143000"/>
          </a:xfrm>
        </p:spPr>
        <p:txBody>
          <a:bodyPr/>
          <a:lstStyle/>
          <a:p>
            <a:r>
              <a:rPr lang="de-DE" dirty="0">
                <a:solidFill>
                  <a:srgbClr val="F8F8F8"/>
                </a:solidFill>
              </a:rPr>
              <a:t>Zahnlos GmbH &amp; Co. KG</a:t>
            </a:r>
          </a:p>
        </p:txBody>
      </p:sp>
      <p:sp>
        <p:nvSpPr>
          <p:cNvPr id="5" name="Subtitle 4"/>
          <p:cNvSpPr>
            <a:spLocks noGrp="1"/>
          </p:cNvSpPr>
          <p:nvPr>
            <p:ph type="subTitle" idx="1"/>
          </p:nvPr>
        </p:nvSpPr>
        <p:spPr>
          <a:xfrm>
            <a:off x="2627784" y="2537656"/>
            <a:ext cx="4281264" cy="2115480"/>
          </a:xfrm>
        </p:spPr>
        <p:txBody>
          <a:bodyPr/>
          <a:lstStyle/>
          <a:p>
            <a:r>
              <a:rPr lang="de-DE" b="1" dirty="0">
                <a:solidFill>
                  <a:srgbClr val="F8F8F8"/>
                </a:solidFill>
                <a:latin typeface="Bahnschrift SemiCondensed" panose="020B0502040204020203" pitchFamily="34" charset="0"/>
              </a:rPr>
              <a:t>Grafische Oberfläche zum erstellen von Zahnrädern in Catia </a:t>
            </a:r>
            <a:r>
              <a:rPr lang="de-DE" b="1" dirty="0">
                <a:solidFill>
                  <a:schemeClr val="tx2">
                    <a:lumMod val="50000"/>
                  </a:schemeClr>
                </a:solidFill>
                <a:latin typeface="Bahnschrift SemiCondensed" panose="020B0502040204020203" pitchFamily="34" charset="0"/>
              </a:rPr>
              <a:t>(Sprint 3) 17.12.2020</a:t>
            </a:r>
          </a:p>
        </p:txBody>
      </p:sp>
      <p:pic>
        <p:nvPicPr>
          <p:cNvPr id="3" name="Resim 2">
            <a:extLst>
              <a:ext uri="{FF2B5EF4-FFF2-40B4-BE49-F238E27FC236}">
                <a16:creationId xmlns:a16="http://schemas.microsoft.com/office/drawing/2014/main" id="{7785F033-6153-4418-A854-E53E339EF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5478495"/>
            <a:ext cx="3312368" cy="19052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000" dirty="0">
                <a:solidFill>
                  <a:srgbClr val="F8F8F8"/>
                </a:solidFill>
              </a:rPr>
              <a:t>Literaturverzeichnis Grafik aus Präsentation</a:t>
            </a:r>
          </a:p>
        </p:txBody>
      </p:sp>
      <p:sp>
        <p:nvSpPr>
          <p:cNvPr id="4" name="Inhaltsplatzhalter 3">
            <a:extLst>
              <a:ext uri="{FF2B5EF4-FFF2-40B4-BE49-F238E27FC236}">
                <a16:creationId xmlns:a16="http://schemas.microsoft.com/office/drawing/2014/main" id="{D125F3EA-B28C-404A-84AE-9E5A670BD4ED}"/>
              </a:ext>
            </a:extLst>
          </p:cNvPr>
          <p:cNvSpPr>
            <a:spLocks noGrp="1"/>
          </p:cNvSpPr>
          <p:nvPr>
            <p:ph idx="1"/>
          </p:nvPr>
        </p:nvSpPr>
        <p:spPr>
          <a:xfrm>
            <a:off x="755576" y="1916832"/>
            <a:ext cx="7657728" cy="4195192"/>
          </a:xfrm>
        </p:spPr>
        <p:txBody>
          <a:bodyPr/>
          <a:lstStyle/>
          <a:p>
            <a:pPr marL="0" indent="0">
              <a:buNone/>
            </a:pPr>
            <a:endParaRPr lang="de-DE" sz="1600" dirty="0"/>
          </a:p>
          <a:p>
            <a:pPr marL="0" indent="0">
              <a:buNone/>
            </a:pPr>
            <a:r>
              <a:rPr lang="de-DE" sz="1600" dirty="0"/>
              <a:t>Abb. 1:</a:t>
            </a:r>
            <a:r>
              <a:rPr lang="de-DE" sz="1600" dirty="0">
                <a:solidFill>
                  <a:schemeClr val="bg1">
                    <a:lumMod val="10000"/>
                  </a:schemeClr>
                </a:solidFill>
              </a:rPr>
              <a:t> </a:t>
            </a:r>
            <a:r>
              <a:rPr lang="de-DE" sz="1600" u="sng" dirty="0">
                <a:solidFill>
                  <a:schemeClr val="bg1">
                    <a:lumMod val="10000"/>
                  </a:schemeClr>
                </a:solidFill>
              </a:rPr>
              <a:t>https://www.leonardocompany.com/o/adaptive-media/image/5157133/h_560/LDO_banner_software.jpg?t=1550744881800</a:t>
            </a:r>
          </a:p>
          <a:p>
            <a:pPr marL="0" indent="0">
              <a:buNone/>
            </a:pPr>
            <a:endParaRPr lang="de-DE" sz="1600" dirty="0"/>
          </a:p>
          <a:p>
            <a:pPr marL="0" indent="0">
              <a:buNone/>
            </a:pPr>
            <a:r>
              <a:rPr lang="de-DE" sz="1600" dirty="0"/>
              <a:t>Abb. 2: </a:t>
            </a:r>
            <a:r>
              <a:rPr lang="de-DE" sz="1600" u="sng" dirty="0">
                <a:solidFill>
                  <a:schemeClr val="bg1">
                    <a:lumMod val="10000"/>
                  </a:schemeClr>
                </a:solidFill>
              </a:rPr>
              <a:t>https://caso.com/wp-content/uploads/2019/12/Team-Photo-scaled.jpg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8817F-ADFC-47DF-930D-9A60450996B6}"/>
              </a:ext>
            </a:extLst>
          </p:cNvPr>
          <p:cNvSpPr>
            <a:spLocks noGrp="1"/>
          </p:cNvSpPr>
          <p:nvPr>
            <p:ph type="title"/>
          </p:nvPr>
        </p:nvSpPr>
        <p:spPr/>
        <p:txBody>
          <a:bodyPr>
            <a:normAutofit/>
          </a:bodyPr>
          <a:lstStyle/>
          <a:p>
            <a:r>
              <a:rPr lang="de-DE" sz="2400" dirty="0">
                <a:solidFill>
                  <a:srgbClr val="F8F8F8"/>
                </a:solidFill>
              </a:rPr>
              <a:t>Das Unternehmen</a:t>
            </a:r>
          </a:p>
        </p:txBody>
      </p:sp>
      <p:sp>
        <p:nvSpPr>
          <p:cNvPr id="3" name="Inhaltsplatzhalter 2">
            <a:extLst>
              <a:ext uri="{FF2B5EF4-FFF2-40B4-BE49-F238E27FC236}">
                <a16:creationId xmlns:a16="http://schemas.microsoft.com/office/drawing/2014/main" id="{44CD3403-3CE8-4F8A-A960-791924F9DD58}"/>
              </a:ext>
            </a:extLst>
          </p:cNvPr>
          <p:cNvSpPr>
            <a:spLocks noGrp="1"/>
          </p:cNvSpPr>
          <p:nvPr>
            <p:ph idx="1"/>
          </p:nvPr>
        </p:nvSpPr>
        <p:spPr>
          <a:xfrm>
            <a:off x="1721378" y="1628800"/>
            <a:ext cx="10741803" cy="5491336"/>
          </a:xfrm>
        </p:spPr>
        <p:txBody>
          <a:bodyPr/>
          <a:lstStyle/>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r>
              <a:rPr lang="de-DE" dirty="0">
                <a:solidFill>
                  <a:schemeClr val="bg2"/>
                </a:solidFill>
                <a:highlight>
                  <a:srgbClr val="FFFF00"/>
                </a:highlight>
              </a:rPr>
              <a:t> Zahnlos GmbH &amp; Co. KG</a:t>
            </a:r>
          </a:p>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endParaRPr lang="de-DE" sz="2000" dirty="0">
              <a:solidFill>
                <a:schemeClr val="bg1">
                  <a:lumMod val="10000"/>
                </a:schemeClr>
              </a:solidFill>
            </a:endParaRPr>
          </a:p>
        </p:txBody>
      </p:sp>
      <p:pic>
        <p:nvPicPr>
          <p:cNvPr id="6" name="Resim 5">
            <a:extLst>
              <a:ext uri="{FF2B5EF4-FFF2-40B4-BE49-F238E27FC236}">
                <a16:creationId xmlns:a16="http://schemas.microsoft.com/office/drawing/2014/main" id="{DC5FFE05-AE90-4DC2-B7B2-57D771AC2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905" y="3212976"/>
            <a:ext cx="5904656" cy="3121343"/>
          </a:xfrm>
          <a:prstGeom prst="rect">
            <a:avLst/>
          </a:prstGeom>
        </p:spPr>
      </p:pic>
    </p:spTree>
    <p:extLst>
      <p:ext uri="{BB962C8B-B14F-4D97-AF65-F5344CB8AC3E}">
        <p14:creationId xmlns:p14="http://schemas.microsoft.com/office/powerpoint/2010/main" val="15874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62BAB1-4727-41BD-8FF0-5DA9E4AA5F25}"/>
              </a:ext>
            </a:extLst>
          </p:cNvPr>
          <p:cNvSpPr>
            <a:spLocks noGrp="1"/>
          </p:cNvSpPr>
          <p:nvPr>
            <p:ph type="title"/>
          </p:nvPr>
        </p:nvSpPr>
        <p:spPr/>
        <p:txBody>
          <a:bodyPr>
            <a:normAutofit/>
          </a:bodyPr>
          <a:lstStyle/>
          <a:p>
            <a:r>
              <a:rPr lang="de-DE" sz="2400" dirty="0">
                <a:solidFill>
                  <a:srgbClr val="F8F8F8"/>
                </a:solidFill>
              </a:rPr>
              <a:t>Die Produktentwicklung</a:t>
            </a:r>
          </a:p>
        </p:txBody>
      </p:sp>
      <p:sp>
        <p:nvSpPr>
          <p:cNvPr id="3" name="Inhaltsplatzhalter 2">
            <a:extLst>
              <a:ext uri="{FF2B5EF4-FFF2-40B4-BE49-F238E27FC236}">
                <a16:creationId xmlns:a16="http://schemas.microsoft.com/office/drawing/2014/main" id="{2F336EDA-7A39-4E95-BFE0-D1C33ADDD3A6}"/>
              </a:ext>
            </a:extLst>
          </p:cNvPr>
          <p:cNvSpPr>
            <a:spLocks noGrp="1"/>
          </p:cNvSpPr>
          <p:nvPr>
            <p:ph idx="1"/>
          </p:nvPr>
        </p:nvSpPr>
        <p:spPr>
          <a:xfrm>
            <a:off x="611560" y="1772816"/>
            <a:ext cx="8305800" cy="4267200"/>
          </a:xfrm>
        </p:spPr>
        <p:txBody>
          <a:bodyPr/>
          <a:lstStyle/>
          <a:p>
            <a:pPr marL="0" indent="0">
              <a:buNone/>
            </a:pPr>
            <a:r>
              <a:rPr lang="de-DE" sz="1800" dirty="0">
                <a:solidFill>
                  <a:schemeClr val="bg1">
                    <a:lumMod val="10000"/>
                  </a:schemeClr>
                </a:solidFill>
              </a:rPr>
              <a:t>Bei dem Produkt für die Firma „Zahnrad Zar GmbH &amp; Co. KG“ handelt es sich um ein auf C# basierendes Programm welches mittels „Windows Visual Studio“ entwickelt wurde und auch ständig weiter entwickelt wird. </a:t>
            </a:r>
            <a:endParaRPr lang="de-DE" sz="600" dirty="0">
              <a:solidFill>
                <a:schemeClr val="bg1">
                  <a:lumMod val="10000"/>
                </a:schemeClr>
              </a:solidFill>
            </a:endParaRPr>
          </a:p>
          <a:p>
            <a:pPr marL="0" indent="0">
              <a:buNone/>
            </a:pPr>
            <a:endParaRPr lang="de-DE" sz="600" dirty="0">
              <a:solidFill>
                <a:schemeClr val="bg1">
                  <a:lumMod val="10000"/>
                </a:schemeClr>
              </a:solidFill>
            </a:endParaRPr>
          </a:p>
          <a:p>
            <a:pPr marL="0" indent="0">
              <a:buNone/>
            </a:pPr>
            <a:endParaRPr lang="de-DE" sz="1800" dirty="0">
              <a:solidFill>
                <a:schemeClr val="bg1">
                  <a:lumMod val="10000"/>
                </a:schemeClr>
              </a:solidFill>
            </a:endParaRPr>
          </a:p>
          <a:p>
            <a:pPr>
              <a:buAutoNum type="arabicPeriod"/>
            </a:pPr>
            <a:r>
              <a:rPr lang="de-DE" sz="1800" dirty="0">
                <a:solidFill>
                  <a:schemeClr val="bg1">
                    <a:lumMod val="10000"/>
                  </a:schemeClr>
                </a:solidFill>
              </a:rPr>
              <a:t>Sprint                                 </a:t>
            </a:r>
            <a:r>
              <a:rPr lang="de-DE" sz="1800" dirty="0">
                <a:solidFill>
                  <a:srgbClr val="001D2E"/>
                </a:solidFill>
                <a:effectLst/>
                <a:latin typeface="Arial" panose="020B0604020202020204" pitchFamily="34" charset="0"/>
                <a:ea typeface="+mn-ea"/>
                <a:cs typeface="+mn-cs"/>
              </a:rPr>
              <a:t>„Programmiersprache“ </a:t>
            </a:r>
            <a:r>
              <a:rPr lang="de-DE" sz="1000" dirty="0">
                <a:solidFill>
                  <a:srgbClr val="001D2E"/>
                </a:solidFill>
                <a:effectLst/>
                <a:latin typeface="Arial" panose="020B0604020202020204" pitchFamily="34" charset="0"/>
                <a:ea typeface="+mn-ea"/>
                <a:cs typeface="+mn-cs"/>
              </a:rPr>
              <a:t>(Einfache Berechnung der Zahnradparameter)</a:t>
            </a:r>
            <a:endParaRPr lang="de-DE" sz="1800" dirty="0">
              <a:solidFill>
                <a:srgbClr val="001D2E"/>
              </a:solidFill>
              <a:effectLst/>
              <a:latin typeface="Arial" panose="020B0604020202020204" pitchFamily="34" charset="0"/>
              <a:ea typeface="+mn-ea"/>
              <a:cs typeface="+mn-cs"/>
            </a:endParaRPr>
          </a:p>
          <a:p>
            <a:pPr>
              <a:buAutoNum type="arabicPeriod"/>
            </a:pPr>
            <a:endParaRPr lang="de-DE" sz="1800" dirty="0">
              <a:solidFill>
                <a:srgbClr val="001D2E"/>
              </a:solidFill>
              <a:latin typeface="Arial" panose="020B0604020202020204" pitchFamily="34" charset="0"/>
            </a:endParaRPr>
          </a:p>
          <a:p>
            <a:pPr>
              <a:buAutoNum type="arabicPeriod"/>
            </a:pPr>
            <a:endParaRPr lang="de-DE" sz="1800" dirty="0">
              <a:solidFill>
                <a:srgbClr val="001D2E"/>
              </a:solidFill>
              <a:effectLst/>
              <a:latin typeface="Arial" panose="020B0604020202020204" pitchFamily="34" charset="0"/>
              <a:ea typeface="+mn-ea"/>
              <a:cs typeface="+mn-cs"/>
            </a:endParaRPr>
          </a:p>
          <a:p>
            <a:pPr>
              <a:buAutoNum type="arabicPeriod"/>
            </a:pPr>
            <a:r>
              <a:rPr lang="de-DE" sz="1800" dirty="0">
                <a:solidFill>
                  <a:srgbClr val="001D2E"/>
                </a:solidFill>
                <a:latin typeface="Arial" panose="020B0604020202020204" pitchFamily="34" charset="0"/>
              </a:rPr>
              <a:t>Sprint                                  </a:t>
            </a:r>
            <a:r>
              <a:rPr lang="de-DE" sz="1800" dirty="0">
                <a:solidFill>
                  <a:srgbClr val="001D2E"/>
                </a:solidFill>
                <a:effectLst/>
                <a:latin typeface="Arial" panose="020B0604020202020204" pitchFamily="34" charset="0"/>
                <a:ea typeface="+mn-ea"/>
                <a:cs typeface="+mn-cs"/>
              </a:rPr>
              <a:t>„Windows Präsentation Framework“ (WPF)</a:t>
            </a:r>
          </a:p>
          <a:p>
            <a:pPr marL="0" indent="0">
              <a:buNone/>
            </a:pPr>
            <a:r>
              <a:rPr lang="de-DE" sz="1000" dirty="0">
                <a:solidFill>
                  <a:srgbClr val="001D2E"/>
                </a:solidFill>
                <a:effectLst/>
                <a:latin typeface="Arial" panose="020B0604020202020204" pitchFamily="34" charset="0"/>
                <a:ea typeface="+mn-ea"/>
                <a:cs typeface="+mn-cs"/>
              </a:rPr>
              <a:t>                                                                                     (Erstellung einer Grafischen Benutzeroberfläche zur Eingabe und Ausgabe der Parameter)</a:t>
            </a:r>
            <a:endParaRPr lang="de-DE" sz="1800" dirty="0">
              <a:solidFill>
                <a:srgbClr val="001D2E"/>
              </a:solidFill>
              <a:effectLst/>
              <a:latin typeface="Arial" panose="020B0604020202020204" pitchFamily="34" charset="0"/>
              <a:ea typeface="+mn-ea"/>
              <a:cs typeface="+mn-cs"/>
            </a:endParaRPr>
          </a:p>
          <a:p>
            <a:pPr>
              <a:buAutoNum type="arabicPeriod"/>
            </a:pPr>
            <a:endParaRPr lang="de-DE" sz="1800" dirty="0">
              <a:solidFill>
                <a:srgbClr val="001D2E"/>
              </a:solidFill>
              <a:latin typeface="Arial" panose="020B0604020202020204" pitchFamily="34" charset="0"/>
            </a:endParaRPr>
          </a:p>
          <a:p>
            <a:pPr>
              <a:buAutoNum type="arabicPeriod"/>
            </a:pPr>
            <a:endParaRPr lang="de-DE" sz="1800" dirty="0">
              <a:solidFill>
                <a:srgbClr val="001D2E"/>
              </a:solidFill>
              <a:latin typeface="Arial" panose="020B0604020202020204" pitchFamily="34" charset="0"/>
            </a:endParaRPr>
          </a:p>
          <a:p>
            <a:pPr>
              <a:buAutoNum type="arabicPeriod"/>
            </a:pPr>
            <a:r>
              <a:rPr lang="de-DE" sz="1800" dirty="0">
                <a:solidFill>
                  <a:srgbClr val="001D2E"/>
                </a:solidFill>
                <a:latin typeface="Arial" panose="020B0604020202020204" pitchFamily="34" charset="0"/>
              </a:rPr>
              <a:t>Sprint                                   „Catia Schnittstelle erzeugen“ (API)</a:t>
            </a:r>
            <a:endParaRPr lang="de-DE" sz="1000" dirty="0">
              <a:solidFill>
                <a:srgbClr val="001D2E"/>
              </a:solidFill>
              <a:latin typeface="Arial" panose="020B0604020202020204" pitchFamily="34" charset="0"/>
            </a:endParaRPr>
          </a:p>
          <a:p>
            <a:pPr marL="0" indent="0">
              <a:buNone/>
            </a:pPr>
            <a:r>
              <a:rPr lang="de-DE" sz="1000" dirty="0">
                <a:solidFill>
                  <a:srgbClr val="001D2E"/>
                </a:solidFill>
                <a:latin typeface="Arial" panose="020B0604020202020204" pitchFamily="34" charset="0"/>
              </a:rPr>
              <a:t>                                                                                         (Erstellung einer Schnittstelle zum CAD Programm zum erzeugen eines Zahnrades)</a:t>
            </a:r>
            <a:endParaRPr lang="de-DE" sz="1800" dirty="0">
              <a:solidFill>
                <a:schemeClr val="bg1">
                  <a:lumMod val="10000"/>
                </a:schemeClr>
              </a:solidFill>
            </a:endParaRPr>
          </a:p>
        </p:txBody>
      </p:sp>
      <p:sp>
        <p:nvSpPr>
          <p:cNvPr id="7" name="Pfeil: nach rechts 6">
            <a:extLst>
              <a:ext uri="{FF2B5EF4-FFF2-40B4-BE49-F238E27FC236}">
                <a16:creationId xmlns:a16="http://schemas.microsoft.com/office/drawing/2014/main" id="{F30901A9-C697-4D03-BFB4-35D6B57A5944}"/>
              </a:ext>
            </a:extLst>
          </p:cNvPr>
          <p:cNvSpPr/>
          <p:nvPr/>
        </p:nvSpPr>
        <p:spPr bwMode="auto">
          <a:xfrm>
            <a:off x="2004819" y="3161590"/>
            <a:ext cx="1296144" cy="216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p:txBody>
      </p:sp>
      <p:pic>
        <p:nvPicPr>
          <p:cNvPr id="8" name="Grafik 7">
            <a:extLst>
              <a:ext uri="{FF2B5EF4-FFF2-40B4-BE49-F238E27FC236}">
                <a16:creationId xmlns:a16="http://schemas.microsoft.com/office/drawing/2014/main" id="{E7A523E9-1005-4EBF-8BA5-021C39A89229}"/>
              </a:ext>
            </a:extLst>
          </p:cNvPr>
          <p:cNvPicPr>
            <a:picLocks noChangeAspect="1"/>
          </p:cNvPicPr>
          <p:nvPr/>
        </p:nvPicPr>
        <p:blipFill>
          <a:blip r:embed="rId2"/>
          <a:stretch>
            <a:fillRect/>
          </a:stretch>
        </p:blipFill>
        <p:spPr>
          <a:xfrm>
            <a:off x="1990209" y="4149080"/>
            <a:ext cx="1310754" cy="249958"/>
          </a:xfrm>
          <a:prstGeom prst="rect">
            <a:avLst/>
          </a:prstGeom>
        </p:spPr>
      </p:pic>
      <p:pic>
        <p:nvPicPr>
          <p:cNvPr id="9" name="Grafik 8">
            <a:extLst>
              <a:ext uri="{FF2B5EF4-FFF2-40B4-BE49-F238E27FC236}">
                <a16:creationId xmlns:a16="http://schemas.microsoft.com/office/drawing/2014/main" id="{F70A61C2-452D-4F0B-865A-B4917C969C8A}"/>
              </a:ext>
            </a:extLst>
          </p:cNvPr>
          <p:cNvPicPr>
            <a:picLocks noChangeAspect="1"/>
          </p:cNvPicPr>
          <p:nvPr/>
        </p:nvPicPr>
        <p:blipFill>
          <a:blip r:embed="rId2"/>
          <a:stretch>
            <a:fillRect/>
          </a:stretch>
        </p:blipFill>
        <p:spPr>
          <a:xfrm>
            <a:off x="1990209" y="5301208"/>
            <a:ext cx="1310754" cy="249958"/>
          </a:xfrm>
          <a:prstGeom prst="rect">
            <a:avLst/>
          </a:prstGeom>
        </p:spPr>
      </p:pic>
    </p:spTree>
    <p:extLst>
      <p:ext uri="{BB962C8B-B14F-4D97-AF65-F5344CB8AC3E}">
        <p14:creationId xmlns:p14="http://schemas.microsoft.com/office/powerpoint/2010/main" val="112770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sz="2400" dirty="0">
                <a:solidFill>
                  <a:srgbClr val="F8F8F8"/>
                </a:solidFill>
              </a:rPr>
              <a:t>Unternehmenszielsetzung Sprint 3</a:t>
            </a:r>
          </a:p>
        </p:txBody>
      </p:sp>
      <p:sp>
        <p:nvSpPr>
          <p:cNvPr id="3" name="Content Placeholder 2"/>
          <p:cNvSpPr>
            <a:spLocks noGrp="1"/>
          </p:cNvSpPr>
          <p:nvPr>
            <p:ph idx="1"/>
          </p:nvPr>
        </p:nvSpPr>
        <p:spPr>
          <a:xfrm>
            <a:off x="827035" y="2060848"/>
            <a:ext cx="8305800" cy="4416152"/>
          </a:xfrm>
        </p:spPr>
        <p:txBody>
          <a:bodyPr/>
          <a:lstStyle/>
          <a:p>
            <a:r>
              <a:rPr lang="de-DE" sz="1800" dirty="0">
                <a:solidFill>
                  <a:schemeClr val="bg1">
                    <a:lumMod val="10000"/>
                  </a:schemeClr>
                </a:solidFill>
                <a:latin typeface="+mj-lt"/>
              </a:rPr>
              <a:t>Einfach und unkompliziert den gewünschten Zahnradtyp entwickeln</a:t>
            </a:r>
          </a:p>
          <a:p>
            <a:pPr marL="0" indent="0">
              <a:buNone/>
            </a:pPr>
            <a:endParaRPr lang="de-DE" sz="1600" dirty="0">
              <a:solidFill>
                <a:schemeClr val="bg1">
                  <a:lumMod val="10000"/>
                </a:schemeClr>
              </a:solidFill>
            </a:endParaRPr>
          </a:p>
          <a:p>
            <a:r>
              <a:rPr lang="de-DE" sz="1600" dirty="0">
                <a:solidFill>
                  <a:schemeClr val="bg1">
                    <a:lumMod val="10000"/>
                  </a:schemeClr>
                </a:solidFill>
              </a:rPr>
              <a:t>Ziel des fertigen Programmes ist es über die Grafische Benutzeroberfläche (GUI) sein zu erzeugendes Zahnrad zu erstellen. Dies passiert in Abhängigkeit der eingegebenen Parameter wie : </a:t>
            </a:r>
            <a:r>
              <a:rPr lang="de-DE" sz="1600" i="1" dirty="0">
                <a:solidFill>
                  <a:srgbClr val="003399"/>
                </a:solidFill>
              </a:rPr>
              <a:t>Modul/Zähnezahl/Schrägungswinkel/Breite</a:t>
            </a:r>
            <a:r>
              <a:rPr lang="de-DE" sz="1600" dirty="0">
                <a:solidFill>
                  <a:srgbClr val="003399"/>
                </a:solidFill>
              </a:rPr>
              <a:t>.</a:t>
            </a:r>
          </a:p>
          <a:p>
            <a:r>
              <a:rPr lang="de-DE" sz="1600" dirty="0">
                <a:solidFill>
                  <a:schemeClr val="bg1">
                    <a:lumMod val="10000"/>
                  </a:schemeClr>
                </a:solidFill>
              </a:rPr>
              <a:t>Anschließend wird eine Schnittstelle zu Catia geöffnet und eine Skizze erstellt.</a:t>
            </a:r>
          </a:p>
          <a:p>
            <a:r>
              <a:rPr lang="de-DE" sz="1600" dirty="0">
                <a:solidFill>
                  <a:schemeClr val="bg1">
                    <a:lumMod val="10000"/>
                  </a:schemeClr>
                </a:solidFill>
              </a:rPr>
              <a:t>Die Skizze ist abhängig von den Mathematischen Parametern :</a:t>
            </a:r>
            <a:r>
              <a:rPr lang="de-DE" sz="1600" i="1" dirty="0">
                <a:solidFill>
                  <a:srgbClr val="003399"/>
                </a:solidFill>
              </a:rPr>
              <a:t>Punkte in Skizze </a:t>
            </a:r>
            <a:r>
              <a:rPr lang="de-DE" sz="1600" i="1" dirty="0">
                <a:solidFill>
                  <a:schemeClr val="bg1">
                    <a:lumMod val="10000"/>
                  </a:schemeClr>
                </a:solidFill>
              </a:rPr>
              <a:t>sowie</a:t>
            </a:r>
            <a:r>
              <a:rPr lang="de-DE" sz="1600" i="1" dirty="0">
                <a:solidFill>
                  <a:srgbClr val="003399"/>
                </a:solidFill>
              </a:rPr>
              <a:t> Schnittpunkte der Kreise.</a:t>
            </a:r>
          </a:p>
          <a:p>
            <a:r>
              <a:rPr lang="de-DE" sz="1600" i="1" dirty="0">
                <a:solidFill>
                  <a:schemeClr val="bg1">
                    <a:lumMod val="10000"/>
                  </a:schemeClr>
                </a:solidFill>
              </a:rPr>
              <a:t>Sind alle erforderlichen Punkte in der Skizze gesetzt erzeugt das Programm zu verbindende </a:t>
            </a:r>
            <a:r>
              <a:rPr lang="de-DE" sz="1600" i="1" dirty="0">
                <a:solidFill>
                  <a:srgbClr val="003399"/>
                </a:solidFill>
              </a:rPr>
              <a:t>Linien</a:t>
            </a:r>
            <a:r>
              <a:rPr lang="de-DE" sz="1600" i="1" dirty="0">
                <a:solidFill>
                  <a:schemeClr val="bg1">
                    <a:lumMod val="10000"/>
                  </a:schemeClr>
                </a:solidFill>
              </a:rPr>
              <a:t> sowie </a:t>
            </a:r>
            <a:r>
              <a:rPr lang="de-DE" sz="1600" i="1" dirty="0">
                <a:solidFill>
                  <a:srgbClr val="003399"/>
                </a:solidFill>
              </a:rPr>
              <a:t>Kreise </a:t>
            </a:r>
            <a:r>
              <a:rPr lang="de-DE" sz="1600" i="1" dirty="0">
                <a:solidFill>
                  <a:schemeClr val="bg1">
                    <a:lumMod val="10000"/>
                  </a:schemeClr>
                </a:solidFill>
              </a:rPr>
              <a:t>der Punkte</a:t>
            </a:r>
            <a:r>
              <a:rPr lang="de-DE" sz="1600" i="1" dirty="0">
                <a:solidFill>
                  <a:srgbClr val="003399"/>
                </a:solidFill>
              </a:rPr>
              <a:t>.</a:t>
            </a:r>
          </a:p>
          <a:p>
            <a:r>
              <a:rPr lang="de-DE" sz="1600" i="1" dirty="0">
                <a:solidFill>
                  <a:schemeClr val="bg1">
                    <a:lumMod val="10000"/>
                  </a:schemeClr>
                </a:solidFill>
              </a:rPr>
              <a:t>Anschließend wird über den vorgegebenen Code ein Kreismuster erstellt in Abhängigkeit aller Parameter und die Kontur geschlossen.</a:t>
            </a:r>
          </a:p>
          <a:p>
            <a:r>
              <a:rPr lang="de-DE" sz="1600" i="1" dirty="0">
                <a:solidFill>
                  <a:schemeClr val="bg1">
                    <a:lumMod val="10000"/>
                  </a:schemeClr>
                </a:solidFill>
              </a:rPr>
              <a:t>Nun wird nur noch ein Block erzeugt in der erforderlichen Breite.</a:t>
            </a:r>
          </a:p>
          <a:p>
            <a:r>
              <a:rPr lang="de-DE" sz="1600" i="1" dirty="0">
                <a:solidFill>
                  <a:schemeClr val="bg1">
                    <a:lumMod val="10000"/>
                  </a:schemeClr>
                </a:solidFill>
              </a:rPr>
              <a:t>Für die „Schrägverzahnung“ Ist es erforderlich für eine Normgerechte Verzahnung eine Helix zu erstellen.</a:t>
            </a:r>
          </a:p>
          <a:p>
            <a:pPr marL="0" indent="0">
              <a:buNone/>
            </a:pPr>
            <a:endParaRPr lang="de-DE" sz="1600" dirty="0">
              <a:solidFill>
                <a:schemeClr val="bg1">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solidFill>
                  <a:srgbClr val="F8F8F8"/>
                </a:solidFill>
              </a:rPr>
              <a:t>Teamvorstellung</a:t>
            </a:r>
          </a:p>
        </p:txBody>
      </p:sp>
      <p:sp>
        <p:nvSpPr>
          <p:cNvPr id="3" name="Content Placeholder 2"/>
          <p:cNvSpPr>
            <a:spLocks noGrp="1"/>
          </p:cNvSpPr>
          <p:nvPr>
            <p:ph idx="1"/>
          </p:nvPr>
        </p:nvSpPr>
        <p:spPr>
          <a:xfrm>
            <a:off x="609600" y="1752600"/>
            <a:ext cx="8305800" cy="4819672"/>
          </a:xfrm>
        </p:spPr>
        <p:txBody>
          <a:bodyPr/>
          <a:lstStyle/>
          <a:p>
            <a:pPr marL="0" indent="0">
              <a:buNone/>
            </a:pPr>
            <a:r>
              <a:rPr lang="de-DE" sz="2000" dirty="0">
                <a:solidFill>
                  <a:schemeClr val="bg1">
                    <a:lumMod val="10000"/>
                  </a:schemeClr>
                </a:solidFill>
              </a:rPr>
              <a:t>Das Team besteht auf 4 Mitgliedern verschiedener Nationalitäten. </a:t>
            </a:r>
          </a:p>
          <a:p>
            <a:r>
              <a:rPr lang="de-DE" sz="2000" dirty="0">
                <a:solidFill>
                  <a:schemeClr val="bg1">
                    <a:lumMod val="10000"/>
                  </a:schemeClr>
                </a:solidFill>
              </a:rPr>
              <a:t>1. </a:t>
            </a:r>
            <a:r>
              <a:rPr lang="de-DE" sz="2000" i="1" dirty="0">
                <a:solidFill>
                  <a:schemeClr val="bg1">
                    <a:lumMod val="10000"/>
                  </a:schemeClr>
                </a:solidFill>
              </a:rPr>
              <a:t>Patrik Detmer </a:t>
            </a:r>
            <a:r>
              <a:rPr lang="de-DE" sz="2000" b="1" dirty="0">
                <a:solidFill>
                  <a:schemeClr val="bg1">
                    <a:lumMod val="10000"/>
                  </a:schemeClr>
                </a:solidFill>
              </a:rPr>
              <a:t>( </a:t>
            </a:r>
            <a:r>
              <a:rPr lang="de-DE" sz="2000" b="1" dirty="0" err="1">
                <a:solidFill>
                  <a:schemeClr val="bg1">
                    <a:lumMod val="10000"/>
                  </a:schemeClr>
                </a:solidFill>
              </a:rPr>
              <a:t>Product</a:t>
            </a:r>
            <a:r>
              <a:rPr lang="de-DE" sz="2000" b="1" dirty="0">
                <a:solidFill>
                  <a:schemeClr val="bg1">
                    <a:lumMod val="10000"/>
                  </a:schemeClr>
                </a:solidFill>
              </a:rPr>
              <a:t> </a:t>
            </a:r>
            <a:r>
              <a:rPr lang="de-DE" sz="2000" b="1" dirty="0" err="1">
                <a:solidFill>
                  <a:schemeClr val="bg1">
                    <a:lumMod val="10000"/>
                  </a:schemeClr>
                </a:solidFill>
              </a:rPr>
              <a:t>Owner</a:t>
            </a:r>
            <a:r>
              <a:rPr lang="de-DE" sz="2000" b="1" dirty="0">
                <a:solidFill>
                  <a:schemeClr val="bg1">
                    <a:lumMod val="10000"/>
                  </a:schemeClr>
                </a:solidFill>
              </a:rPr>
              <a:t>)</a:t>
            </a:r>
          </a:p>
          <a:p>
            <a:r>
              <a:rPr lang="de-DE" sz="2000" i="1" dirty="0">
                <a:solidFill>
                  <a:schemeClr val="bg1">
                    <a:lumMod val="10000"/>
                  </a:schemeClr>
                </a:solidFill>
              </a:rPr>
              <a:t>2. Eike Lennart </a:t>
            </a:r>
            <a:r>
              <a:rPr lang="de-DE" sz="2000" i="1" dirty="0" err="1">
                <a:solidFill>
                  <a:schemeClr val="bg1">
                    <a:lumMod val="10000"/>
                  </a:schemeClr>
                </a:solidFill>
              </a:rPr>
              <a:t>Siemen</a:t>
            </a:r>
            <a:r>
              <a:rPr lang="de-DE" sz="2000" i="1" dirty="0">
                <a:solidFill>
                  <a:schemeClr val="bg1">
                    <a:lumMod val="10000"/>
                  </a:schemeClr>
                </a:solidFill>
              </a:rPr>
              <a:t> </a:t>
            </a:r>
            <a:r>
              <a:rPr lang="de-DE" sz="2000" b="1" dirty="0">
                <a:solidFill>
                  <a:schemeClr val="bg1">
                    <a:lumMod val="10000"/>
                  </a:schemeClr>
                </a:solidFill>
              </a:rPr>
              <a:t>(</a:t>
            </a:r>
            <a:r>
              <a:rPr lang="de-DE" sz="2000" b="1" dirty="0" err="1">
                <a:solidFill>
                  <a:schemeClr val="bg1">
                    <a:lumMod val="10000"/>
                  </a:schemeClr>
                </a:solidFill>
              </a:rPr>
              <a:t>Scrum</a:t>
            </a:r>
            <a:r>
              <a:rPr lang="de-DE" sz="2000" b="1" dirty="0">
                <a:solidFill>
                  <a:schemeClr val="bg1">
                    <a:lumMod val="10000"/>
                  </a:schemeClr>
                </a:solidFill>
              </a:rPr>
              <a:t> Master)</a:t>
            </a:r>
          </a:p>
          <a:p>
            <a:r>
              <a:rPr lang="de-DE" sz="2000" i="1" dirty="0">
                <a:solidFill>
                  <a:schemeClr val="bg1">
                    <a:lumMod val="10000"/>
                  </a:schemeClr>
                </a:solidFill>
              </a:rPr>
              <a:t>3. Chen Peng </a:t>
            </a:r>
            <a:r>
              <a:rPr lang="de-DE" sz="2000" b="1" dirty="0">
                <a:solidFill>
                  <a:schemeClr val="bg1">
                    <a:lumMod val="10000"/>
                  </a:schemeClr>
                </a:solidFill>
              </a:rPr>
              <a:t>(Entwicklungsteam)</a:t>
            </a:r>
          </a:p>
          <a:p>
            <a:r>
              <a:rPr lang="de-DE" sz="2000" i="1" dirty="0">
                <a:solidFill>
                  <a:schemeClr val="bg1">
                    <a:lumMod val="10000"/>
                  </a:schemeClr>
                </a:solidFill>
              </a:rPr>
              <a:t>4. Cemil Can </a:t>
            </a:r>
            <a:r>
              <a:rPr lang="de-DE" sz="2000" i="1" dirty="0" err="1">
                <a:solidFill>
                  <a:schemeClr val="bg1">
                    <a:lumMod val="10000"/>
                  </a:schemeClr>
                </a:solidFill>
              </a:rPr>
              <a:t>Özbörme</a:t>
            </a:r>
            <a:r>
              <a:rPr lang="de-DE" sz="2000" i="1" dirty="0">
                <a:solidFill>
                  <a:schemeClr val="bg1">
                    <a:lumMod val="10000"/>
                  </a:schemeClr>
                </a:solidFill>
              </a:rPr>
              <a:t> </a:t>
            </a:r>
            <a:r>
              <a:rPr lang="de-DE" sz="2000" b="1" dirty="0">
                <a:solidFill>
                  <a:schemeClr val="bg1">
                    <a:lumMod val="10000"/>
                  </a:schemeClr>
                </a:solidFill>
              </a:rPr>
              <a:t>(Entwicklungsteam)</a:t>
            </a:r>
          </a:p>
          <a:p>
            <a:endParaRPr lang="de-DE" sz="2000" b="1" dirty="0">
              <a:solidFill>
                <a:schemeClr val="bg1">
                  <a:lumMod val="10000"/>
                </a:schemeClr>
              </a:solidFill>
            </a:endParaRPr>
          </a:p>
          <a:p>
            <a:pPr marL="0" indent="0">
              <a:buNone/>
            </a:pPr>
            <a:endParaRPr lang="de-DE" sz="2000" dirty="0">
              <a:solidFill>
                <a:schemeClr val="bg1">
                  <a:lumMod val="10000"/>
                </a:schemeClr>
              </a:solidFill>
            </a:endParaRPr>
          </a:p>
        </p:txBody>
      </p:sp>
      <p:pic>
        <p:nvPicPr>
          <p:cNvPr id="5" name="Grafik 4">
            <a:extLst>
              <a:ext uri="{FF2B5EF4-FFF2-40B4-BE49-F238E27FC236}">
                <a16:creationId xmlns:a16="http://schemas.microsoft.com/office/drawing/2014/main" id="{1DD0AE4B-E380-49FD-8625-E2A441A2B9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4365104"/>
            <a:ext cx="4680520" cy="17281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48DFB-3AD7-4D3D-820C-C472AAEDEBC3}"/>
              </a:ext>
            </a:extLst>
          </p:cNvPr>
          <p:cNvSpPr>
            <a:spLocks noGrp="1"/>
          </p:cNvSpPr>
          <p:nvPr>
            <p:ph type="title"/>
          </p:nvPr>
        </p:nvSpPr>
        <p:spPr/>
        <p:txBody>
          <a:bodyPr>
            <a:normAutofit/>
          </a:bodyPr>
          <a:lstStyle/>
          <a:p>
            <a:r>
              <a:rPr lang="de-DE" sz="2000" dirty="0">
                <a:solidFill>
                  <a:srgbClr val="F8F8F8"/>
                </a:solidFill>
              </a:rPr>
              <a:t>Besondere Herausforderungen im Team</a:t>
            </a:r>
          </a:p>
        </p:txBody>
      </p:sp>
      <p:pic>
        <p:nvPicPr>
          <p:cNvPr id="5" name="Inhaltsplatzhalter 4">
            <a:extLst>
              <a:ext uri="{FF2B5EF4-FFF2-40B4-BE49-F238E27FC236}">
                <a16:creationId xmlns:a16="http://schemas.microsoft.com/office/drawing/2014/main" id="{593CA17C-0D20-4D97-8E64-215FC784782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8024" y="3356992"/>
            <a:ext cx="3338621" cy="1284085"/>
          </a:xfrm>
        </p:spPr>
      </p:pic>
      <p:sp>
        <p:nvSpPr>
          <p:cNvPr id="6" name="Textfeld 5">
            <a:extLst>
              <a:ext uri="{FF2B5EF4-FFF2-40B4-BE49-F238E27FC236}">
                <a16:creationId xmlns:a16="http://schemas.microsoft.com/office/drawing/2014/main" id="{3542E4A0-706F-462E-B926-FBF589D9A451}"/>
              </a:ext>
            </a:extLst>
          </p:cNvPr>
          <p:cNvSpPr txBox="1"/>
          <p:nvPr/>
        </p:nvSpPr>
        <p:spPr>
          <a:xfrm>
            <a:off x="791580" y="1794681"/>
            <a:ext cx="7560840" cy="3754874"/>
          </a:xfrm>
          <a:prstGeom prst="rect">
            <a:avLst/>
          </a:prstGeom>
          <a:noFill/>
        </p:spPr>
        <p:txBody>
          <a:bodyPr wrap="square" rtlCol="0">
            <a:spAutoFit/>
          </a:bodyPr>
          <a:lstStyle/>
          <a:p>
            <a:pPr marL="171450" indent="-171450">
              <a:buFont typeface="Arial" panose="020B0604020202020204" pitchFamily="34" charset="0"/>
              <a:buChar char="•"/>
            </a:pPr>
            <a:r>
              <a:rPr lang="de-DE" sz="1400" dirty="0">
                <a:solidFill>
                  <a:schemeClr val="bg1">
                    <a:lumMod val="10000"/>
                  </a:schemeClr>
                </a:solidFill>
              </a:rPr>
              <a:t>Sprachliche Kommunikation </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Organisation innerhalb des Teams </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Zeitliche Aufwand für Sprint 3</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Problemlösung</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Verschiedene Ansätze zur Lösung</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Absprache Untereinander</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Zielsetzung</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Das fertige Endergebnis</a:t>
            </a:r>
          </a:p>
          <a:p>
            <a:pPr marL="171450" indent="-171450">
              <a:buFont typeface="Arial" panose="020B0604020202020204" pitchFamily="34" charset="0"/>
              <a:buChar char="•"/>
            </a:pPr>
            <a:endParaRPr lang="de-DE" sz="1400" dirty="0">
              <a:solidFill>
                <a:schemeClr val="bg1">
                  <a:lumMod val="10000"/>
                </a:schemeClr>
              </a:solidFill>
            </a:endParaRPr>
          </a:p>
          <a:p>
            <a:pPr marL="171450" indent="-171450">
              <a:buFont typeface="Arial" panose="020B0604020202020204" pitchFamily="34" charset="0"/>
              <a:buChar char="•"/>
            </a:pPr>
            <a:r>
              <a:rPr lang="de-DE" sz="1400" dirty="0">
                <a:solidFill>
                  <a:schemeClr val="bg1">
                    <a:lumMod val="10000"/>
                  </a:schemeClr>
                </a:solidFill>
              </a:rPr>
              <a:t>Sich nicht entmutigen lassen von der Aufgabe</a:t>
            </a:r>
          </a:p>
        </p:txBody>
      </p:sp>
    </p:spTree>
    <p:extLst>
      <p:ext uri="{BB962C8B-B14F-4D97-AF65-F5344CB8AC3E}">
        <p14:creationId xmlns:p14="http://schemas.microsoft.com/office/powerpoint/2010/main" val="346764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758C8-10EC-47E5-A324-E730FAFFE3C7}"/>
              </a:ext>
            </a:extLst>
          </p:cNvPr>
          <p:cNvSpPr>
            <a:spLocks noGrp="1"/>
          </p:cNvSpPr>
          <p:nvPr>
            <p:ph type="title"/>
          </p:nvPr>
        </p:nvSpPr>
        <p:spPr/>
        <p:txBody>
          <a:bodyPr>
            <a:normAutofit/>
          </a:bodyPr>
          <a:lstStyle/>
          <a:p>
            <a:r>
              <a:rPr lang="de-DE" sz="2000" dirty="0">
                <a:solidFill>
                  <a:srgbClr val="F8F8F8"/>
                </a:solidFill>
              </a:rPr>
              <a:t>Das zu erwartende Produkt</a:t>
            </a:r>
          </a:p>
        </p:txBody>
      </p:sp>
      <p:sp>
        <p:nvSpPr>
          <p:cNvPr id="3" name="Inhaltsplatzhalter 2">
            <a:extLst>
              <a:ext uri="{FF2B5EF4-FFF2-40B4-BE49-F238E27FC236}">
                <a16:creationId xmlns:a16="http://schemas.microsoft.com/office/drawing/2014/main" id="{5C40187E-DB44-49C7-96B8-5F7932EF8EEC}"/>
              </a:ext>
            </a:extLst>
          </p:cNvPr>
          <p:cNvSpPr>
            <a:spLocks noGrp="1"/>
          </p:cNvSpPr>
          <p:nvPr>
            <p:ph idx="1"/>
          </p:nvPr>
        </p:nvSpPr>
        <p:spPr/>
        <p:txBody>
          <a:bodyPr/>
          <a:lstStyle/>
          <a:p>
            <a:r>
              <a:rPr lang="de-DE" sz="1200" dirty="0">
                <a:solidFill>
                  <a:schemeClr val="bg1">
                    <a:lumMod val="10000"/>
                  </a:schemeClr>
                </a:solidFill>
              </a:rPr>
              <a:t>Über die grafische Benutzeroberfläche wird das Programm mit den Daten gefüllt. Danach wählt man das entsprechende Zahnrad aus und überträgt die Daten an Catia mit der im Programm eingebundenen Catia Schnittstelle.</a:t>
            </a:r>
          </a:p>
        </p:txBody>
      </p:sp>
      <p:pic>
        <p:nvPicPr>
          <p:cNvPr id="5" name="Grafik 4">
            <a:extLst>
              <a:ext uri="{FF2B5EF4-FFF2-40B4-BE49-F238E27FC236}">
                <a16:creationId xmlns:a16="http://schemas.microsoft.com/office/drawing/2014/main" id="{34BCB294-F1C4-4D60-8D7B-EC03FD412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708920"/>
            <a:ext cx="4108496" cy="3019568"/>
          </a:xfrm>
          <a:prstGeom prst="rect">
            <a:avLst/>
          </a:prstGeom>
        </p:spPr>
      </p:pic>
      <p:pic>
        <p:nvPicPr>
          <p:cNvPr id="7" name="Grafik 6">
            <a:extLst>
              <a:ext uri="{FF2B5EF4-FFF2-40B4-BE49-F238E27FC236}">
                <a16:creationId xmlns:a16="http://schemas.microsoft.com/office/drawing/2014/main" id="{5F5BCF7C-3370-4C92-856E-5D9B551E1F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5580" y="2708920"/>
            <a:ext cx="3556203" cy="3019568"/>
          </a:xfrm>
          <a:prstGeom prst="rect">
            <a:avLst/>
          </a:prstGeom>
        </p:spPr>
      </p:pic>
    </p:spTree>
    <p:extLst>
      <p:ext uri="{BB962C8B-B14F-4D97-AF65-F5344CB8AC3E}">
        <p14:creationId xmlns:p14="http://schemas.microsoft.com/office/powerpoint/2010/main" val="100086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C35EAB-7279-4E04-9B2A-E6E98D4BA660}"/>
              </a:ext>
            </a:extLst>
          </p:cNvPr>
          <p:cNvSpPr>
            <a:spLocks noGrp="1"/>
          </p:cNvSpPr>
          <p:nvPr>
            <p:ph type="title"/>
          </p:nvPr>
        </p:nvSpPr>
        <p:spPr/>
        <p:txBody>
          <a:bodyPr>
            <a:normAutofit/>
          </a:bodyPr>
          <a:lstStyle/>
          <a:p>
            <a:r>
              <a:rPr lang="de-DE" sz="2000" dirty="0">
                <a:solidFill>
                  <a:srgbClr val="F8F8F8"/>
                </a:solidFill>
              </a:rPr>
              <a:t>Das zu erwartende Produkt</a:t>
            </a:r>
          </a:p>
        </p:txBody>
      </p:sp>
      <p:sp>
        <p:nvSpPr>
          <p:cNvPr id="3" name="Inhaltsplatzhalter 2">
            <a:extLst>
              <a:ext uri="{FF2B5EF4-FFF2-40B4-BE49-F238E27FC236}">
                <a16:creationId xmlns:a16="http://schemas.microsoft.com/office/drawing/2014/main" id="{5F5D5294-AD45-42BA-91B5-0D4F144DDBD2}"/>
              </a:ext>
            </a:extLst>
          </p:cNvPr>
          <p:cNvSpPr>
            <a:spLocks noGrp="1"/>
          </p:cNvSpPr>
          <p:nvPr>
            <p:ph idx="1"/>
          </p:nvPr>
        </p:nvSpPr>
        <p:spPr/>
        <p:txBody>
          <a:bodyPr/>
          <a:lstStyle/>
          <a:p>
            <a:r>
              <a:rPr lang="de-DE" sz="1200" dirty="0">
                <a:solidFill>
                  <a:schemeClr val="bg1">
                    <a:lumMod val="10000"/>
                  </a:schemeClr>
                </a:solidFill>
              </a:rPr>
              <a:t>Hier dargestellt ,wie das fertige Produkt zu erwarten ist nachdem das Programm vollständig durchgelaufen ist, anhand eines selbst konstruierten Zahnrades in Catia.</a:t>
            </a:r>
          </a:p>
          <a:p>
            <a:endParaRPr lang="de-DE" sz="1200" dirty="0">
              <a:solidFill>
                <a:schemeClr val="bg1">
                  <a:lumMod val="10000"/>
                </a:schemeClr>
              </a:solidFill>
            </a:endParaRPr>
          </a:p>
          <a:p>
            <a:endParaRPr lang="de-DE" sz="1200" dirty="0">
              <a:solidFill>
                <a:schemeClr val="bg1">
                  <a:lumMod val="10000"/>
                </a:schemeClr>
              </a:solidFill>
            </a:endParaRPr>
          </a:p>
          <a:p>
            <a:endParaRPr lang="de-DE" sz="1200" dirty="0">
              <a:solidFill>
                <a:schemeClr val="bg1">
                  <a:lumMod val="10000"/>
                </a:schemeClr>
              </a:solidFill>
            </a:endParaRPr>
          </a:p>
          <a:p>
            <a:endParaRPr lang="de-DE" sz="1200" dirty="0">
              <a:solidFill>
                <a:schemeClr val="bg1">
                  <a:lumMod val="10000"/>
                </a:schemeClr>
              </a:solidFill>
            </a:endParaRPr>
          </a:p>
          <a:p>
            <a:endParaRPr lang="de-DE" sz="1200" dirty="0">
              <a:solidFill>
                <a:schemeClr val="bg1">
                  <a:lumMod val="10000"/>
                </a:schemeClr>
              </a:solidFill>
            </a:endParaRPr>
          </a:p>
          <a:p>
            <a:endParaRPr lang="de-DE" sz="1200" dirty="0">
              <a:solidFill>
                <a:schemeClr val="bg1">
                  <a:lumMod val="10000"/>
                </a:schemeClr>
              </a:solidFill>
            </a:endParaRPr>
          </a:p>
          <a:p>
            <a:endParaRPr lang="de-DE" sz="1200" dirty="0">
              <a:solidFill>
                <a:schemeClr val="bg1">
                  <a:lumMod val="10000"/>
                </a:schemeClr>
              </a:solidFill>
            </a:endParaRPr>
          </a:p>
          <a:p>
            <a:endParaRPr lang="de-DE" sz="1200" dirty="0">
              <a:solidFill>
                <a:schemeClr val="bg1">
                  <a:lumMod val="10000"/>
                </a:schemeClr>
              </a:solidFill>
            </a:endParaRPr>
          </a:p>
          <a:p>
            <a:pPr marL="0" indent="0">
              <a:buNone/>
            </a:pPr>
            <a:endParaRPr lang="de-DE" sz="1200" dirty="0">
              <a:solidFill>
                <a:schemeClr val="bg1">
                  <a:lumMod val="10000"/>
                </a:schemeClr>
              </a:solidFill>
            </a:endParaRPr>
          </a:p>
          <a:p>
            <a:r>
              <a:rPr lang="de-DE" sz="1200" dirty="0">
                <a:solidFill>
                  <a:schemeClr val="bg1">
                    <a:lumMod val="10000"/>
                  </a:schemeClr>
                </a:solidFill>
              </a:rPr>
              <a:t>Die Schrägverzahnung wurde Normgerecht über eine Helix realisiert.</a:t>
            </a:r>
          </a:p>
          <a:p>
            <a:r>
              <a:rPr lang="de-DE" sz="1200" dirty="0">
                <a:solidFill>
                  <a:schemeClr val="bg1">
                    <a:lumMod val="10000"/>
                  </a:schemeClr>
                </a:solidFill>
              </a:rPr>
              <a:t>Nun sollte ich möglich sein Anhand der Parameter in der „GUI“ verschiedene Zahnräder zu erzeugen.</a:t>
            </a:r>
          </a:p>
          <a:p>
            <a:endParaRPr lang="de-DE" sz="1200" dirty="0">
              <a:solidFill>
                <a:schemeClr val="bg1">
                  <a:lumMod val="10000"/>
                </a:schemeClr>
              </a:solidFill>
            </a:endParaRPr>
          </a:p>
          <a:p>
            <a:endParaRPr lang="de-DE" sz="1200" dirty="0">
              <a:solidFill>
                <a:schemeClr val="bg1">
                  <a:lumMod val="10000"/>
                </a:schemeClr>
              </a:solidFill>
            </a:endParaRPr>
          </a:p>
        </p:txBody>
      </p:sp>
      <p:pic>
        <p:nvPicPr>
          <p:cNvPr id="5" name="Grafik 4">
            <a:extLst>
              <a:ext uri="{FF2B5EF4-FFF2-40B4-BE49-F238E27FC236}">
                <a16:creationId xmlns:a16="http://schemas.microsoft.com/office/drawing/2014/main" id="{E7A8E15F-3D0C-43DB-9FEC-52FFB39EA9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204863"/>
            <a:ext cx="3456383" cy="1944215"/>
          </a:xfrm>
          <a:prstGeom prst="rect">
            <a:avLst/>
          </a:prstGeom>
        </p:spPr>
      </p:pic>
      <p:pic>
        <p:nvPicPr>
          <p:cNvPr id="7" name="Grafik 6">
            <a:extLst>
              <a:ext uri="{FF2B5EF4-FFF2-40B4-BE49-F238E27FC236}">
                <a16:creationId xmlns:a16="http://schemas.microsoft.com/office/drawing/2014/main" id="{35A2EA6D-40E9-4151-AD20-3D89C7230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4725144"/>
            <a:ext cx="3419872" cy="1923678"/>
          </a:xfrm>
          <a:prstGeom prst="rect">
            <a:avLst/>
          </a:prstGeom>
        </p:spPr>
      </p:pic>
    </p:spTree>
    <p:extLst>
      <p:ext uri="{BB962C8B-B14F-4D97-AF65-F5344CB8AC3E}">
        <p14:creationId xmlns:p14="http://schemas.microsoft.com/office/powerpoint/2010/main" val="294952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de-DE" sz="2800" dirty="0">
                <a:solidFill>
                  <a:srgbClr val="F8F8F8"/>
                </a:solidFill>
              </a:rPr>
              <a:t>Literaturverzeichnis GUI Programm</a:t>
            </a:r>
          </a:p>
        </p:txBody>
      </p:sp>
      <p:sp>
        <p:nvSpPr>
          <p:cNvPr id="10" name="Content Placeholder 9"/>
          <p:cNvSpPr>
            <a:spLocks noGrp="1"/>
          </p:cNvSpPr>
          <p:nvPr>
            <p:ph idx="1"/>
          </p:nvPr>
        </p:nvSpPr>
        <p:spPr>
          <a:xfrm>
            <a:off x="467544" y="1724472"/>
            <a:ext cx="8305800" cy="4752528"/>
          </a:xfrm>
        </p:spPr>
        <p:txBody>
          <a:bodyPr/>
          <a:lstStyle/>
          <a:p>
            <a:pPr marL="0" indent="0">
              <a:buNone/>
            </a:pPr>
            <a:endParaRPr lang="de-DE" sz="2000" dirty="0">
              <a:solidFill>
                <a:schemeClr val="bg1">
                  <a:lumMod val="10000"/>
                </a:schemeClr>
              </a:solidFill>
            </a:endParaRPr>
          </a:p>
          <a:p>
            <a:r>
              <a:rPr lang="de-DE" sz="2000" dirty="0">
                <a:solidFill>
                  <a:schemeClr val="bg1">
                    <a:lumMod val="10000"/>
                  </a:schemeClr>
                </a:solidFill>
              </a:rPr>
              <a:t>Bilder für die Grafische Oberfläche im Programm (Bilder von Zahnräder) zur Demonstration.</a:t>
            </a:r>
            <a:r>
              <a:rPr kumimoji="0" lang="de-DE" sz="2000" b="0" i="0" u="none" strike="noStrike" kern="0" cap="none" spc="0" normalizeH="0" baseline="0" noProof="0" dirty="0">
                <a:ln>
                  <a:noFill/>
                </a:ln>
                <a:solidFill>
                  <a:srgbClr val="CCECFF">
                    <a:lumMod val="10000"/>
                  </a:srgbClr>
                </a:solidFill>
                <a:effectLst/>
                <a:uLnTx/>
                <a:uFillTx/>
                <a:latin typeface="Arial"/>
                <a:ea typeface="+mn-ea"/>
                <a:cs typeface="+mn-cs"/>
              </a:rPr>
              <a:t> (aus einer öffentlichen Quelle)</a:t>
            </a:r>
            <a:endParaRPr lang="de-DE" sz="2000" dirty="0">
              <a:solidFill>
                <a:schemeClr val="bg1">
                  <a:lumMod val="10000"/>
                </a:schemeClr>
              </a:solidFill>
            </a:endParaRPr>
          </a:p>
          <a:p>
            <a:pPr marL="0" indent="0">
              <a:buNone/>
            </a:pPr>
            <a:endParaRPr lang="de-DE" sz="2000" dirty="0">
              <a:solidFill>
                <a:schemeClr val="bg1">
                  <a:lumMod val="10000"/>
                </a:schemeClr>
              </a:solidFill>
            </a:endParaRPr>
          </a:p>
          <a:p>
            <a:pPr marL="0" indent="0">
              <a:buNone/>
            </a:pPr>
            <a:r>
              <a:rPr lang="de-DE" sz="1200" i="1" u="sng" dirty="0">
                <a:solidFill>
                  <a:schemeClr val="bg1">
                    <a:lumMod val="10000"/>
                  </a:schemeClr>
                </a:solidFill>
              </a:rPr>
              <a:t>Innenzahnrad: </a:t>
            </a:r>
            <a:r>
              <a:rPr lang="de-DE" sz="1200" dirty="0">
                <a:solidFill>
                  <a:srgbClr val="0070C0"/>
                </a:solidFill>
                <a:hlinkClick r:id="rId2">
                  <a:extLst>
                    <a:ext uri="{A12FA001-AC4F-418D-AE19-62706E023703}">
                      <ahyp:hlinkClr xmlns:ahyp="http://schemas.microsoft.com/office/drawing/2018/hyperlinkcolor" val="tx"/>
                    </a:ext>
                  </a:extLst>
                </a:hlinkClick>
              </a:rPr>
              <a:t>https://www.vario-helicopter.biz/de/Zahnraeder/Innenzahnraeder/Innenzahnrad::36846.html</a:t>
            </a:r>
            <a:endParaRPr lang="de-DE" sz="1200" dirty="0">
              <a:solidFill>
                <a:srgbClr val="0070C0"/>
              </a:solidFill>
            </a:endParaRPr>
          </a:p>
          <a:p>
            <a:pPr marL="0" indent="0">
              <a:buNone/>
            </a:pPr>
            <a:endParaRPr lang="de-DE" sz="2000" dirty="0"/>
          </a:p>
          <a:p>
            <a:pPr marL="0" indent="0">
              <a:buNone/>
            </a:pPr>
            <a:endParaRPr lang="de-DE" sz="2000" i="1" u="sng" dirty="0"/>
          </a:p>
          <a:p>
            <a:pPr marL="0" indent="0">
              <a:buNone/>
            </a:pPr>
            <a:r>
              <a:rPr lang="de-DE" sz="1200" i="1" u="sng" dirty="0">
                <a:solidFill>
                  <a:schemeClr val="bg1">
                    <a:lumMod val="10000"/>
                  </a:schemeClr>
                </a:solidFill>
              </a:rPr>
              <a:t>Zahnrad „Gradverzahnt</a:t>
            </a:r>
            <a:r>
              <a:rPr lang="de-DE" sz="1200" i="1" u="sng" dirty="0">
                <a:solidFill>
                  <a:srgbClr val="0070C0"/>
                </a:solidFill>
              </a:rPr>
              <a:t>“: </a:t>
            </a:r>
            <a:r>
              <a:rPr lang="de-DE" sz="1200" i="1" u="sng" dirty="0">
                <a:solidFill>
                  <a:srgbClr val="0070C0"/>
                </a:solidFill>
                <a:hlinkClick r:id="rId3">
                  <a:extLst>
                    <a:ext uri="{A12FA001-AC4F-418D-AE19-62706E023703}">
                      <ahyp:hlinkClr xmlns:ahyp="http://schemas.microsoft.com/office/drawing/2018/hyperlinkcolor" val="tx"/>
                    </a:ext>
                  </a:extLst>
                </a:hlinkClick>
              </a:rPr>
              <a:t>https://www.vario-helicopter.biz/de/Zahnraeder/Zahnraeder-Modul-1-5/Zahnrad-17-mm-47-Zaehne::100833.html</a:t>
            </a:r>
            <a:endParaRPr lang="de-DE" sz="1200" i="1" u="sng" dirty="0">
              <a:solidFill>
                <a:srgbClr val="0070C0"/>
              </a:solidFill>
            </a:endParaRPr>
          </a:p>
          <a:p>
            <a:pPr marL="0" indent="0">
              <a:buNone/>
            </a:pPr>
            <a:endParaRPr lang="de-DE" sz="1200" i="1" u="sng" dirty="0">
              <a:solidFill>
                <a:srgbClr val="99CCFF"/>
              </a:solidFill>
            </a:endParaRPr>
          </a:p>
          <a:p>
            <a:pPr marL="0" indent="0">
              <a:buNone/>
            </a:pPr>
            <a:endParaRPr lang="de-DE" sz="1200" i="1" u="sng" dirty="0">
              <a:solidFill>
                <a:srgbClr val="99CCFF"/>
              </a:solidFill>
            </a:endParaRPr>
          </a:p>
          <a:p>
            <a:pPr marL="0" indent="0">
              <a:buNone/>
            </a:pPr>
            <a:endParaRPr lang="de-DE" sz="1200" i="1" u="sng" dirty="0">
              <a:solidFill>
                <a:srgbClr val="99CCFF"/>
              </a:solidFill>
            </a:endParaRPr>
          </a:p>
          <a:p>
            <a:pPr marL="0" indent="0">
              <a:buNone/>
            </a:pPr>
            <a:r>
              <a:rPr lang="de-DE" sz="1200" i="1" u="sng" dirty="0" err="1">
                <a:solidFill>
                  <a:schemeClr val="bg1">
                    <a:lumMod val="10000"/>
                  </a:schemeClr>
                </a:solidFill>
              </a:rPr>
              <a:t>Stirnzahnrad“Schrägverzahnt“:</a:t>
            </a:r>
            <a:r>
              <a:rPr lang="de-DE" sz="1200" i="1" u="sng" dirty="0" err="1">
                <a:solidFill>
                  <a:srgbClr val="0070C0"/>
                </a:solidFill>
              </a:rPr>
              <a:t>https</a:t>
            </a:r>
            <a:r>
              <a:rPr lang="de-DE" sz="1200" i="1" u="sng" dirty="0">
                <a:solidFill>
                  <a:srgbClr val="0070C0"/>
                </a:solidFill>
              </a:rPr>
              <a:t>://www.gg-antriebstechnik.de/antriebstechnik/stirnraeder-gearflex/</a:t>
            </a:r>
            <a:endParaRPr lang="de-DE" sz="1200" dirty="0">
              <a:solidFill>
                <a:srgbClr val="0070C0"/>
              </a:solidFill>
            </a:endParaRPr>
          </a:p>
        </p:txBody>
      </p:sp>
      <p:pic>
        <p:nvPicPr>
          <p:cNvPr id="3" name="Grafik 2">
            <a:extLst>
              <a:ext uri="{FF2B5EF4-FFF2-40B4-BE49-F238E27FC236}">
                <a16:creationId xmlns:a16="http://schemas.microsoft.com/office/drawing/2014/main" id="{B6EC3BE2-264C-46A5-A4F7-0B9BC97D08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3" y="3429001"/>
            <a:ext cx="1231810"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Grafik 4">
            <a:extLst>
              <a:ext uri="{FF2B5EF4-FFF2-40B4-BE49-F238E27FC236}">
                <a16:creationId xmlns:a16="http://schemas.microsoft.com/office/drawing/2014/main" id="{C1555DCB-0197-44A2-A4AB-F63DEF0C36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1894" y="4365104"/>
            <a:ext cx="1244603" cy="576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Grafik 3">
            <a:extLst>
              <a:ext uri="{FF2B5EF4-FFF2-40B4-BE49-F238E27FC236}">
                <a16:creationId xmlns:a16="http://schemas.microsoft.com/office/drawing/2014/main" id="{F39DED3D-3F9E-4FF1-B682-D85A01AF2B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1894" y="5440867"/>
            <a:ext cx="1224136" cy="1036245"/>
          </a:xfrm>
          <a:prstGeom prst="rect">
            <a:avLst/>
          </a:prstGeom>
        </p:spPr>
      </p:pic>
    </p:spTree>
  </p:cSld>
  <p:clrMapOvr>
    <a:masterClrMapping/>
  </p:clrMapOvr>
</p:sld>
</file>

<file path=ppt/theme/theme1.xml><?xml version="1.0" encoding="utf-8"?>
<a:theme xmlns:a="http://schemas.openxmlformats.org/drawingml/2006/main" name="PMG_SalesMarketingPresentation_TP10290550">
  <a:themeElements>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DDE9B5"/>
        </a:accent1>
        <a:accent2>
          <a:srgbClr val="333399"/>
        </a:accent2>
        <a:accent3>
          <a:srgbClr val="FFFFFF"/>
        </a:accent3>
        <a:accent4>
          <a:srgbClr val="000000"/>
        </a:accent4>
        <a:accent5>
          <a:srgbClr val="EBF2D7"/>
        </a:accent5>
        <a:accent6>
          <a:srgbClr val="2D2D8A"/>
        </a:accent6>
        <a:hlink>
          <a:srgbClr val="339966"/>
        </a:hlink>
        <a:folHlink>
          <a:srgbClr val="33669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D5DEBA"/>
        </a:accent1>
        <a:accent2>
          <a:srgbClr val="F1FFCD"/>
        </a:accent2>
        <a:accent3>
          <a:srgbClr val="FFFFFF"/>
        </a:accent3>
        <a:accent4>
          <a:srgbClr val="000000"/>
        </a:accent4>
        <a:accent5>
          <a:srgbClr val="E7ECD9"/>
        </a:accent5>
        <a:accent6>
          <a:srgbClr val="DAE7BA"/>
        </a:accent6>
        <a:hlink>
          <a:srgbClr val="7B7D37"/>
        </a:hlink>
        <a:folHlink>
          <a:srgbClr val="3A6266"/>
        </a:folHlink>
      </a:clrScheme>
      <a:clrMap bg1="lt1" tx1="dk1" bg2="lt2" tx2="dk2" accent1="accent1" accent2="accent2" accent3="accent3" accent4="accent4" accent5="accent5" accent6="accent6" hlink="hlink" folHlink="folHlink"/>
    </a:extraClrScheme>
    <a:extraClrScheme>
      <a:clrScheme name="Default Design 3">
        <a:dk1>
          <a:srgbClr val="777777"/>
        </a:dk1>
        <a:lt1>
          <a:srgbClr val="333333"/>
        </a:lt1>
        <a:dk2>
          <a:srgbClr val="000066"/>
        </a:dk2>
        <a:lt2>
          <a:srgbClr val="D1D1CB"/>
        </a:lt2>
        <a:accent1>
          <a:srgbClr val="99998D"/>
        </a:accent1>
        <a:accent2>
          <a:srgbClr val="6292C6"/>
        </a:accent2>
        <a:accent3>
          <a:srgbClr val="AAAAB8"/>
        </a:accent3>
        <a:accent4>
          <a:srgbClr val="2A2A2A"/>
        </a:accent4>
        <a:accent5>
          <a:srgbClr val="CACAC5"/>
        </a:accent5>
        <a:accent6>
          <a:srgbClr val="5884B3"/>
        </a:accent6>
        <a:hlink>
          <a:srgbClr val="FEF4AA"/>
        </a:hlink>
        <a:folHlink>
          <a:srgbClr val="F8F8F8"/>
        </a:folHlink>
      </a:clrScheme>
      <a:clrMap bg1="dk2" tx1="lt1" bg2="dk1" tx2="lt2" accent1="accent1" accent2="accent2" accent3="accent3" accent4="accent4" accent5="accent5" accent6="accent6" hlink="hlink" folHlink="folHlink"/>
    </a:extraClrScheme>
    <a:extraClrScheme>
      <a:clrScheme name="Default Design 4">
        <a:dk1>
          <a:srgbClr val="333333"/>
        </a:dk1>
        <a:lt1>
          <a:srgbClr val="FFFFFF"/>
        </a:lt1>
        <a:dk2>
          <a:srgbClr val="D1D1CB"/>
        </a:dk2>
        <a:lt2>
          <a:srgbClr val="777777"/>
        </a:lt2>
        <a:accent1>
          <a:srgbClr val="99998D"/>
        </a:accent1>
        <a:accent2>
          <a:srgbClr val="6292C6"/>
        </a:accent2>
        <a:accent3>
          <a:srgbClr val="FFFFFF"/>
        </a:accent3>
        <a:accent4>
          <a:srgbClr val="2A2A2A"/>
        </a:accent4>
        <a:accent5>
          <a:srgbClr val="CACAC5"/>
        </a:accent5>
        <a:accent6>
          <a:srgbClr val="5884B3"/>
        </a:accent6>
        <a:hlink>
          <a:srgbClr val="FEF4AA"/>
        </a:hlink>
        <a:folHlink>
          <a:srgbClr val="F8F8F8"/>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FFFF"/>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969696"/>
        </a:lt2>
        <a:accent1>
          <a:srgbClr val="ABCF7F"/>
        </a:accent1>
        <a:accent2>
          <a:srgbClr val="FF9966"/>
        </a:accent2>
        <a:accent3>
          <a:srgbClr val="FFFFFF"/>
        </a:accent3>
        <a:accent4>
          <a:srgbClr val="000000"/>
        </a:accent4>
        <a:accent5>
          <a:srgbClr val="D2E4C0"/>
        </a:accent5>
        <a:accent6>
          <a:srgbClr val="E78A5C"/>
        </a:accent6>
        <a:hlink>
          <a:srgbClr val="EA552C"/>
        </a:hlink>
        <a:folHlink>
          <a:srgbClr val="996600"/>
        </a:folHlink>
      </a:clrScheme>
      <a:clrMap bg1="lt1" tx1="dk1" bg2="lt2" tx2="dk2" accent1="accent1" accent2="accent2" accent3="accent3" accent4="accent4" accent5="accent5" accent6="accent6" hlink="hlink" folHlink="folHlink"/>
    </a:extraClrScheme>
    <a:extraClrScheme>
      <a:clrScheme name="Default Design 7">
        <a:dk1>
          <a:srgbClr val="85CADF"/>
        </a:dk1>
        <a:lt1>
          <a:srgbClr val="DBF0FF"/>
        </a:lt1>
        <a:dk2>
          <a:srgbClr val="CCFFFF"/>
        </a:dk2>
        <a:lt2>
          <a:srgbClr val="003366"/>
        </a:lt2>
        <a:accent1>
          <a:srgbClr val="3F709D"/>
        </a:accent1>
        <a:accent2>
          <a:srgbClr val="00B000"/>
        </a:accent2>
        <a:accent3>
          <a:srgbClr val="EAF6FF"/>
        </a:accent3>
        <a:accent4>
          <a:srgbClr val="71ACBE"/>
        </a:accent4>
        <a:accent5>
          <a:srgbClr val="AFBBCC"/>
        </a:accent5>
        <a:accent6>
          <a:srgbClr val="009F00"/>
        </a:accent6>
        <a:hlink>
          <a:srgbClr val="66CCFF"/>
        </a:hlink>
        <a:folHlink>
          <a:srgbClr val="FFF381"/>
        </a:folHlink>
      </a:clrScheme>
      <a:clrMap bg1="lt1" tx1="dk1" bg2="lt2" tx2="dk2" accent1="accent1" accent2="accent2" accent3="accent3" accent4="accent4" accent5="accent5" accent6="accent6" hlink="hlink" folHlink="folHlink"/>
    </a:extraClrScheme>
    <a:extraClrScheme>
      <a:clrScheme name="Default Design 8">
        <a:dk1>
          <a:srgbClr val="663300"/>
        </a:dk1>
        <a:lt1>
          <a:srgbClr val="D2BA9E"/>
        </a:lt1>
        <a:dk2>
          <a:srgbClr val="DFC08D"/>
        </a:dk2>
        <a:lt2>
          <a:srgbClr val="2D2015"/>
        </a:lt2>
        <a:accent1>
          <a:srgbClr val="C6DF95"/>
        </a:accent1>
        <a:accent2>
          <a:srgbClr val="8F5F2F"/>
        </a:accent2>
        <a:accent3>
          <a:srgbClr val="E5D9CC"/>
        </a:accent3>
        <a:accent4>
          <a:srgbClr val="562A00"/>
        </a:accent4>
        <a:accent5>
          <a:srgbClr val="DFECC8"/>
        </a:accent5>
        <a:accent6>
          <a:srgbClr val="81552A"/>
        </a:accent6>
        <a:hlink>
          <a:srgbClr val="CCB400"/>
        </a:hlink>
        <a:folHlink>
          <a:srgbClr val="5C6E70"/>
        </a:folHlink>
      </a:clrScheme>
      <a:clrMap bg1="lt1" tx1="dk1" bg2="lt2" tx2="dk2" accent1="accent1" accent2="accent2" accent3="accent3" accent4="accent4" accent5="accent5" accent6="accent6" hlink="hlink" folHlink="folHlink"/>
    </a:extraClrScheme>
    <a:extraClrScheme>
      <a:clrScheme name="Default Design 9">
        <a:dk1>
          <a:srgbClr val="969696"/>
        </a:dk1>
        <a:lt1>
          <a:srgbClr val="DEF6F1"/>
        </a:lt1>
        <a:dk2>
          <a:srgbClr val="8BCD33"/>
        </a:dk2>
        <a:lt2>
          <a:srgbClr val="969696"/>
        </a:lt2>
        <a:accent1>
          <a:srgbClr val="E8FFCD"/>
        </a:accent1>
        <a:accent2>
          <a:srgbClr val="8DC6FF"/>
        </a:accent2>
        <a:accent3>
          <a:srgbClr val="ECFAF7"/>
        </a:accent3>
        <a:accent4>
          <a:srgbClr val="7F7F7F"/>
        </a:accent4>
        <a:accent5>
          <a:srgbClr val="F2FFE3"/>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10">
        <a:dk1>
          <a:srgbClr val="336699"/>
        </a:dk1>
        <a:lt1>
          <a:srgbClr val="CCECFF"/>
        </a:lt1>
        <a:dk2>
          <a:srgbClr val="CCFF66"/>
        </a:dk2>
        <a:lt2>
          <a:srgbClr val="336699"/>
        </a:lt2>
        <a:accent1>
          <a:srgbClr val="DFF3FF"/>
        </a:accent1>
        <a:accent2>
          <a:srgbClr val="A6B84A"/>
        </a:accent2>
        <a:accent3>
          <a:srgbClr val="E2F4FF"/>
        </a:accent3>
        <a:accent4>
          <a:srgbClr val="2A5682"/>
        </a:accent4>
        <a:accent5>
          <a:srgbClr val="ECF8FF"/>
        </a:accent5>
        <a:accent6>
          <a:srgbClr val="96A642"/>
        </a:accent6>
        <a:hlink>
          <a:srgbClr val="73B5CF"/>
        </a:hlink>
        <a:folHlink>
          <a:srgbClr val="008080"/>
        </a:folHlink>
      </a:clrScheme>
      <a:clrMap bg1="lt1" tx1="dk1" bg2="lt2" tx2="dk2" accent1="accent1" accent2="accent2" accent3="accent3" accent4="accent4" accent5="accent5" accent6="accent6" hlink="hlink" folHlink="folHlink"/>
    </a:extraClrScheme>
    <a:extraClrScheme>
      <a:clrScheme name="Default Design 11">
        <a:dk1>
          <a:srgbClr val="000000"/>
        </a:dk1>
        <a:lt1>
          <a:srgbClr val="FFFFD9"/>
        </a:lt1>
        <a:dk2>
          <a:srgbClr val="663300"/>
        </a:dk2>
        <a:lt2>
          <a:srgbClr val="777777"/>
        </a:lt2>
        <a:accent1>
          <a:srgbClr val="F6FDE1"/>
        </a:accent1>
        <a:accent2>
          <a:srgbClr val="BFC39F"/>
        </a:accent2>
        <a:accent3>
          <a:srgbClr val="FFFFE9"/>
        </a:accent3>
        <a:accent4>
          <a:srgbClr val="000000"/>
        </a:accent4>
        <a:accent5>
          <a:srgbClr val="FAFEEE"/>
        </a:accent5>
        <a:accent6>
          <a:srgbClr val="ADB090"/>
        </a:accent6>
        <a:hlink>
          <a:srgbClr val="FE7F52"/>
        </a:hlink>
        <a:folHlink>
          <a:srgbClr val="F83622"/>
        </a:folHlink>
      </a:clrScheme>
      <a:clrMap bg1="lt1" tx1="dk1" bg2="lt2" tx2="dk2" accent1="accent1" accent2="accent2" accent3="accent3" accent4="accent4" accent5="accent5" accent6="accent6" hlink="hlink" folHlink="folHlink"/>
    </a:extraClrScheme>
    <a:extraClrScheme>
      <a:clrScheme name="Default Design 12">
        <a:dk1>
          <a:srgbClr val="969696"/>
        </a:dk1>
        <a:lt1>
          <a:srgbClr val="DADAE6"/>
        </a:lt1>
        <a:dk2>
          <a:srgbClr val="FFFFFF"/>
        </a:dk2>
        <a:lt2>
          <a:srgbClr val="3E3E5C"/>
        </a:lt2>
        <a:accent1>
          <a:srgbClr val="C4CFE6"/>
        </a:accent1>
        <a:accent2>
          <a:srgbClr val="9DE719"/>
        </a:accent2>
        <a:accent3>
          <a:srgbClr val="EAEAF0"/>
        </a:accent3>
        <a:accent4>
          <a:srgbClr val="7F7F7F"/>
        </a:accent4>
        <a:accent5>
          <a:srgbClr val="DEE4F0"/>
        </a:accent5>
        <a:accent6>
          <a:srgbClr val="8ED116"/>
        </a:accent6>
        <a:hlink>
          <a:srgbClr val="0066CC"/>
        </a:hlink>
        <a:folHlink>
          <a:srgbClr val="FAFFF3"/>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f105ad54-119a-4495-aa55-0e28b6b4ad2f">english</DirectSourceMarket>
    <ApprovalStatus xmlns="f105ad54-119a-4495-aa55-0e28b6b4ad2f">In Progress</ApprovalStatus>
    <MarketSpecific xmlns="f105ad54-119a-4495-aa55-0e28b6b4ad2f" xsi:nil="true"/>
    <PrimaryImageGen xmlns="f105ad54-119a-4495-aa55-0e28b6b4ad2f">true</PrimaryImageGen>
    <ThumbnailAssetId xmlns="f105ad54-119a-4495-aa55-0e28b6b4ad2f" xsi:nil="true"/>
    <NumericId xmlns="f105ad54-119a-4495-aa55-0e28b6b4ad2f">-1</NumericId>
    <TPFriendlyName xmlns="f105ad54-119a-4495-aa55-0e28b6b4ad2f">Verkaufs marketing präsentation</TPFriendlyName>
    <BusinessGroup xmlns="f105ad54-119a-4495-aa55-0e28b6b4ad2f" xsi:nil="true"/>
    <APEditor xmlns="f105ad54-119a-4495-aa55-0e28b6b4ad2f">
      <UserInfo>
        <DisplayName>REDMOND\v-luannv</DisplayName>
        <AccountId>179</AccountId>
        <AccountType/>
      </UserInfo>
    </APEditor>
    <SourceTitle xmlns="f105ad54-119a-4495-aa55-0e28b6b4ad2f">Sales and marketing presentation</SourceTitle>
    <OpenTemplate xmlns="f105ad54-119a-4495-aa55-0e28b6b4ad2f">true</OpenTemplate>
    <UALocComments xmlns="f105ad54-119a-4495-aa55-0e28b6b4ad2f" xsi:nil="true"/>
    <ParentAssetId xmlns="f105ad54-119a-4495-aa55-0e28b6b4ad2f" xsi:nil="true"/>
    <PublishStatusLookup xmlns="f105ad54-119a-4495-aa55-0e28b6b4ad2f">
      <Value>89104</Value>
      <Value>520492</Value>
    </PublishStatusLookup>
    <IntlLangReviewDate xmlns="f105ad54-119a-4495-aa55-0e28b6b4ad2f" xsi:nil="true"/>
    <LastPublishResultLookup xmlns="f105ad54-119a-4495-aa55-0e28b6b4ad2f" xsi:nil="true"/>
    <MachineTranslated xmlns="f105ad54-119a-4495-aa55-0e28b6b4ad2f" xsi:nil="true"/>
    <OriginalSourceMarket xmlns="f105ad54-119a-4495-aa55-0e28b6b4ad2f">english</OriginalSourceMarket>
    <TPInstallLocation xmlns="f105ad54-119a-4495-aa55-0e28b6b4ad2f">{My Templates}</TPInstallLocation>
    <APDescription xmlns="f105ad54-119a-4495-aa55-0e28b6b4ad2f" xsi:nil="true"/>
    <ContentItem xmlns="f105ad54-119a-4495-aa55-0e28b6b4ad2f" xsi:nil="true"/>
    <ClipArtFilename xmlns="f105ad54-119a-4495-aa55-0e28b6b4ad2f" xsi:nil="true"/>
    <EditorialStatus xmlns="f105ad54-119a-4495-aa55-0e28b6b4ad2f" xsi:nil="true"/>
    <PublishTargets xmlns="f105ad54-119a-4495-aa55-0e28b6b4ad2f">OfficeOnline</PublishTargets>
    <TPLaunchHelpLinkType xmlns="f105ad54-119a-4495-aa55-0e28b6b4ad2f">Template</TPLaunchHelpLinkType>
    <LastModifiedDateTime xmlns="f105ad54-119a-4495-aa55-0e28b6b4ad2f" xsi:nil="true"/>
    <TimesCloned xmlns="f105ad54-119a-4495-aa55-0e28b6b4ad2f" xsi:nil="true"/>
    <Provider xmlns="f105ad54-119a-4495-aa55-0e28b6b4ad2f">EY006220130</Provider>
    <AssetStart xmlns="f105ad54-119a-4495-aa55-0e28b6b4ad2f">2009-06-17T13:53:12+00:00</AssetStart>
    <LastHandOff xmlns="f105ad54-119a-4495-aa55-0e28b6b4ad2f" xsi:nil="true"/>
    <AcquiredFrom xmlns="f105ad54-119a-4495-aa55-0e28b6b4ad2f" xsi:nil="true"/>
    <TPClientViewer xmlns="f105ad54-119a-4495-aa55-0e28b6b4ad2f">Microsoft Office PowerPoint</TPClientViewer>
    <ArtSampleDocs xmlns="f105ad54-119a-4495-aa55-0e28b6b4ad2f" xsi:nil="true"/>
    <UACurrentWords xmlns="f105ad54-119a-4495-aa55-0e28b6b4ad2f">0</UACurrentWords>
    <UALocRecommendation xmlns="f105ad54-119a-4495-aa55-0e28b6b4ad2f">Localize</UALocRecommendation>
    <IsDeleted xmlns="f105ad54-119a-4495-aa55-0e28b6b4ad2f">false</IsDeleted>
    <ShowIn xmlns="f105ad54-119a-4495-aa55-0e28b6b4ad2f" xsi:nil="true"/>
    <UANotes xmlns="f105ad54-119a-4495-aa55-0e28b6b4ad2f" xsi:nil="true"/>
    <TemplateStatus xmlns="f105ad54-119a-4495-aa55-0e28b6b4ad2f" xsi:nil="true"/>
    <VoteCount xmlns="f105ad54-119a-4495-aa55-0e28b6b4ad2f" xsi:nil="true"/>
    <CSXHash xmlns="f105ad54-119a-4495-aa55-0e28b6b4ad2f" xsi:nil="true"/>
    <AssetExpire xmlns="f105ad54-119a-4495-aa55-0e28b6b4ad2f">2100-01-01T00:00:00+00:00</AssetExpire>
    <DSATActionTaken xmlns="f105ad54-119a-4495-aa55-0e28b6b4ad2f" xsi:nil="true"/>
    <CSXSubmissionMarket xmlns="f105ad54-119a-4495-aa55-0e28b6b4ad2f" xsi:nil="true"/>
    <TPExecutable xmlns="f105ad54-119a-4495-aa55-0e28b6b4ad2f" xsi:nil="true"/>
    <SubmitterId xmlns="f105ad54-119a-4495-aa55-0e28b6b4ad2f" xsi:nil="true"/>
    <AssetType xmlns="f105ad54-119a-4495-aa55-0e28b6b4ad2f">TP</AssetType>
    <CSXUpdate xmlns="f105ad54-119a-4495-aa55-0e28b6b4ad2f">false</CSXUpdate>
    <BugNumber xmlns="f105ad54-119a-4495-aa55-0e28b6b4ad2f" xsi:nil="true"/>
    <ApprovalLog xmlns="f105ad54-119a-4495-aa55-0e28b6b4ad2f" xsi:nil="true"/>
    <CSXSubmissionDate xmlns="f105ad54-119a-4495-aa55-0e28b6b4ad2f" xsi:nil="true"/>
    <Milestone xmlns="f105ad54-119a-4495-aa55-0e28b6b4ad2f" xsi:nil="true"/>
    <OriginAsset xmlns="f105ad54-119a-4495-aa55-0e28b6b4ad2f" xsi:nil="true"/>
    <TPComponent xmlns="f105ad54-119a-4495-aa55-0e28b6b4ad2f">PPTFiles</TPComponent>
    <Component xmlns="c7af2036-029c-470e-8042-297c68a41472" xsi:nil="true"/>
    <Description0 xmlns="c7af2036-029c-470e-8042-297c68a41472" xsi:nil="true"/>
    <AssetId xmlns="f105ad54-119a-4495-aa55-0e28b6b4ad2f">TP010290550</AssetId>
    <TPApplication xmlns="f105ad54-119a-4495-aa55-0e28b6b4ad2f">PowerPoint</TPApplication>
    <TPLaunchHelpLink xmlns="f105ad54-119a-4495-aa55-0e28b6b4ad2f" xsi:nil="true"/>
    <IntlLocPriority xmlns="f105ad54-119a-4495-aa55-0e28b6b4ad2f" xsi:nil="true"/>
    <PlannedPubDate xmlns="f105ad54-119a-4495-aa55-0e28b6b4ad2f" xsi:nil="true"/>
    <HandoffToMSDN xmlns="f105ad54-119a-4495-aa55-0e28b6b4ad2f" xsi:nil="true"/>
    <IntlLangReviewer xmlns="f105ad54-119a-4495-aa55-0e28b6b4ad2f" xsi:nil="true"/>
    <CrawlForDependencies xmlns="f105ad54-119a-4495-aa55-0e28b6b4ad2f">false</CrawlForDependencies>
    <TrustLevel xmlns="f105ad54-119a-4495-aa55-0e28b6b4ad2f">1 Microsoft Managed Content</TrustLevel>
    <IsSearchable xmlns="f105ad54-119a-4495-aa55-0e28b6b4ad2f">false</IsSearchable>
    <TPNamespace xmlns="f105ad54-119a-4495-aa55-0e28b6b4ad2f">POWERPNT</TPNamespace>
    <Markets xmlns="f105ad54-119a-4495-aa55-0e28b6b4ad2f"/>
    <AverageRating xmlns="f105ad54-119a-4495-aa55-0e28b6b4ad2f" xsi:nil="true"/>
    <OutputCachingOn xmlns="f105ad54-119a-4495-aa55-0e28b6b4ad2f">false</OutputCachingOn>
    <IntlLangReview xmlns="f105ad54-119a-4495-aa55-0e28b6b4ad2f" xsi:nil="true"/>
    <UAProjectedTotalWords xmlns="f105ad54-119a-4495-aa55-0e28b6b4ad2f" xsi:nil="true"/>
    <APAuthor xmlns="f105ad54-119a-4495-aa55-0e28b6b4ad2f">
      <UserInfo>
        <DisplayName>REDMOND\cynvey</DisplayName>
        <AccountId>305</AccountId>
        <AccountType/>
      </UserInfo>
    </APAuthor>
    <TPAppVersion xmlns="f105ad54-119a-4495-aa55-0e28b6b4ad2f">12</TPAppVersion>
    <TPCommandLine xmlns="f105ad54-119a-4495-aa55-0e28b6b4ad2f">{PP} /n {FilePath}</TPCommandLine>
    <EditorialTags xmlns="f105ad54-119a-4495-aa55-0e28b6b4ad2f" xsi:nil="true"/>
    <Downloads xmlns="f105ad54-119a-4495-aa55-0e28b6b4ad2f">0</Downloads>
    <Providers xmlns="f105ad54-119a-4495-aa55-0e28b6b4ad2f" xsi:nil="true"/>
    <LegacyData xmlns="f105ad54-119a-4495-aa55-0e28b6b4ad2f" xsi:nil="true"/>
    <OOCacheId xmlns="f105ad54-119a-4495-aa55-0e28b6b4ad2f" xsi:nil="true"/>
    <FriendlyTitle xmlns="f105ad54-119a-4495-aa55-0e28b6b4ad2f" xsi:nil="true"/>
    <TemplateTemplateType xmlns="f105ad54-119a-4495-aa55-0e28b6b4ad2f">PowerPoint 12 Default</TemplateTemplateType>
    <Manager xmlns="f105ad54-119a-4495-aa55-0e28b6b4ad2f" xsi:nil="true"/>
    <PolicheckWords xmlns="f105ad54-119a-4495-aa55-0e28b6b4ad2f" xsi:nil="true"/>
    <BlockPublish xmlns="f105ad54-119a-4495-aa55-0e28b6b4ad2f" xsi:nil="true"/>
    <InternalTagsTaxHTField0 xmlns="f105ad54-119a-4495-aa55-0e28b6b4ad2f">
      <Terms xmlns="http://schemas.microsoft.com/office/infopath/2007/PartnerControls"/>
    </InternalTagsTaxHTField0>
    <CampaignTagsTaxHTField0 xmlns="f105ad54-119a-4495-aa55-0e28b6b4ad2f">
      <Terms xmlns="http://schemas.microsoft.com/office/infopath/2007/PartnerControls"/>
    </CampaignTagsTaxHTField0>
    <LocNewPublishedVersionLookup xmlns="f105ad54-119a-4495-aa55-0e28b6b4ad2f" xsi:nil="true"/>
    <LocPublishedDependentAssetsLookup xmlns="f105ad54-119a-4495-aa55-0e28b6b4ad2f" xsi:nil="true"/>
    <LocManualTestRequired xmlns="f105ad54-119a-4495-aa55-0e28b6b4ad2f" xsi:nil="true"/>
    <LocLastLocAttemptVersionTypeLookup xmlns="f105ad54-119a-4495-aa55-0e28b6b4ad2f" xsi:nil="true"/>
    <LocOverallPublishStatusLookup xmlns="f105ad54-119a-4495-aa55-0e28b6b4ad2f" xsi:nil="true"/>
    <LocPublishedLinkedAssetsLookup xmlns="f105ad54-119a-4495-aa55-0e28b6b4ad2f" xsi:nil="true"/>
    <TaxCatchAll xmlns="f105ad54-119a-4495-aa55-0e28b6b4ad2f"/>
    <LocComments xmlns="f105ad54-119a-4495-aa55-0e28b6b4ad2f" xsi:nil="true"/>
    <LocProcessedForHandoffsLookup xmlns="f105ad54-119a-4495-aa55-0e28b6b4ad2f" xsi:nil="true"/>
    <LocProcessedForMarketsLookup xmlns="f105ad54-119a-4495-aa55-0e28b6b4ad2f" xsi:nil="true"/>
    <LocOverallHandbackStatusLookup xmlns="f105ad54-119a-4495-aa55-0e28b6b4ad2f" xsi:nil="true"/>
    <FeatureTagsTaxHTField0 xmlns="f105ad54-119a-4495-aa55-0e28b6b4ad2f">
      <Terms xmlns="http://schemas.microsoft.com/office/infopath/2007/PartnerControls"/>
    </FeatureTagsTaxHTField0>
    <LocOverallPreviewStatusLookup xmlns="f105ad54-119a-4495-aa55-0e28b6b4ad2f" xsi:nil="true"/>
    <LocalizationTagsTaxHTField0 xmlns="f105ad54-119a-4495-aa55-0e28b6b4ad2f">
      <Terms xmlns="http://schemas.microsoft.com/office/infopath/2007/PartnerControls"/>
    </LocalizationTagsTaxHTField0>
    <ScenarioTagsTaxHTField0 xmlns="f105ad54-119a-4495-aa55-0e28b6b4ad2f">
      <Terms xmlns="http://schemas.microsoft.com/office/infopath/2007/PartnerControls"/>
    </ScenarioTagsTaxHTField0>
    <LocOverallLocStatusLookup xmlns="f105ad54-119a-4495-aa55-0e28b6b4ad2f" xsi:nil="true"/>
    <LocRecommendedHandoff xmlns="f105ad54-119a-4495-aa55-0e28b6b4ad2f" xsi:nil="true"/>
    <RecommendationsModifier xmlns="f105ad54-119a-4495-aa55-0e28b6b4ad2f" xsi:nil="true"/>
    <LocLastLocAttemptVersionLookup xmlns="f105ad54-119a-4495-aa55-0e28b6b4ad2f">100883</LocLastLocAttemptVersionLookup>
    <OriginalRelease xmlns="f105ad54-119a-4495-aa55-0e28b6b4ad2f">14</OriginalRelease>
    <LocMarketGroupTiers2 xmlns="f105ad54-119a-4495-aa55-0e28b6b4ad2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37696D9D1D95EC45A9440548E782419D04008C4669C20C93454ABB50E332FADBDDBE" ma:contentTypeVersion="55" ma:contentTypeDescription="Create a new document." ma:contentTypeScope="" ma:versionID="0862fa1d3c98dca9116b8c2bbf050b2c">
  <xsd:schema xmlns:xsd="http://www.w3.org/2001/XMLSchema" xmlns:xs="http://www.w3.org/2001/XMLSchema" xmlns:p="http://schemas.microsoft.com/office/2006/metadata/properties" xmlns:ns2="f105ad54-119a-4495-aa55-0e28b6b4ad2f" xmlns:ns3="c7af2036-029c-470e-8042-297c68a41472" targetNamespace="http://schemas.microsoft.com/office/2006/metadata/properties" ma:root="true" ma:fieldsID="efcf89ea05a71204977c7c6a0a118372" ns2:_="" ns3:_="">
    <xsd:import namespace="f105ad54-119a-4495-aa55-0e28b6b4ad2f"/>
    <xsd:import namespace="c7af2036-029c-470e-8042-297c68a4147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d54-119a-4495-aa55-0e28b6b4ad2f"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fcc66ca1-c804-4edc-95c8-efd5040409e2}"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77ED1C39-458B-43CB-92CF-2BB5034D6716}" ma:internalName="CSXSubmissionMarket" ma:readOnly="false" ma:showField="MarketName" ma:web="f105ad54-119a-4495-aa55-0e28b6b4ad2f">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6cd481e8-ffbe-48c6-a0d2-a06a66f62d0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48E76E2C-5BED-4E0E-9D91-D053B66F5ED2}" ma:internalName="InProjectListLookup" ma:readOnly="true" ma:showField="InProjectLis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49953ee0-cdd8-4a42-ac76-36ba2a8fee2f}"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48E76E2C-5BED-4E0E-9D91-D053B66F5ED2}" ma:internalName="LastCompleteVersionLookup" ma:readOnly="true" ma:showField="LastComplete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48E76E2C-5BED-4E0E-9D91-D053B66F5ED2}" ma:internalName="LastPreviewErrorLookup" ma:readOnly="true" ma:showField="LastPreviewError"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48E76E2C-5BED-4E0E-9D91-D053B66F5ED2}" ma:internalName="LastPreviewResultLookup" ma:readOnly="true" ma:showField="LastPreviewResul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48E76E2C-5BED-4E0E-9D91-D053B66F5ED2}" ma:internalName="LastPreviewAttemptDateLookup" ma:readOnly="true" ma:showField="LastPreviewAttemptDat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48E76E2C-5BED-4E0E-9D91-D053B66F5ED2}" ma:internalName="LastPreviewedByLookup" ma:readOnly="true" ma:showField="LastPreviewedBy"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48E76E2C-5BED-4E0E-9D91-D053B66F5ED2}" ma:internalName="LastPreviewTimeLookup" ma:readOnly="true" ma:showField="LastPreviewTi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48E76E2C-5BED-4E0E-9D91-D053B66F5ED2}" ma:internalName="LastPreviewVersionLookup" ma:readOnly="true" ma:showField="LastPreview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48E76E2C-5BED-4E0E-9D91-D053B66F5ED2}" ma:internalName="LastPublishErrorLookup" ma:readOnly="true" ma:showField="LastPublishError"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48E76E2C-5BED-4E0E-9D91-D053B66F5ED2}" ma:internalName="LastPublishResultLookup" ma:readOnly="true" ma:showField="LastPublishResult"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48E76E2C-5BED-4E0E-9D91-D053B66F5ED2}" ma:internalName="LastPublishAttemptDateLookup" ma:readOnly="true" ma:showField="LastPublishAttemptDat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48E76E2C-5BED-4E0E-9D91-D053B66F5ED2}" ma:internalName="LastPublishedByLookup" ma:readOnly="true" ma:showField="LastPublishedBy"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48E76E2C-5BED-4E0E-9D91-D053B66F5ED2}" ma:internalName="LastPublishTimeLookup" ma:readOnly="true" ma:showField="LastPublishTi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48E76E2C-5BED-4E0E-9D91-D053B66F5ED2}" ma:internalName="LastPublishVersionLookup" ma:readOnly="true" ma:showField="LastPublishVersion"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F611A6F9-FC3A-482F-805C-5B55AA6502C0}" ma:internalName="LocLastLocAttemptVersionLookup" ma:readOnly="false" ma:showField="LastLocAttemptVersion" ma:web="f105ad54-119a-4495-aa55-0e28b6b4ad2f">
      <xsd:simpleType>
        <xsd:restriction base="dms:Lookup"/>
      </xsd:simpleType>
    </xsd:element>
    <xsd:element name="LocLastLocAttemptVersionTypeLookup" ma:index="72" nillable="true" ma:displayName="Loc Last Loc Attempt Version Type" ma:default="" ma:list="{F611A6F9-FC3A-482F-805C-5B55AA6502C0}" ma:internalName="LocLastLocAttemptVersionTypeLookup" ma:readOnly="true" ma:showField="LastLocAttemptVersionType" ma:web="f105ad54-119a-4495-aa55-0e28b6b4ad2f">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F611A6F9-FC3A-482F-805C-5B55AA6502C0}" ma:internalName="LocNewPublishedVersionLookup" ma:readOnly="true" ma:showField="NewPublishedVersion" ma:web="f105ad54-119a-4495-aa55-0e28b6b4ad2f">
      <xsd:simpleType>
        <xsd:restriction base="dms:Lookup"/>
      </xsd:simpleType>
    </xsd:element>
    <xsd:element name="LocOverallHandbackStatusLookup" ma:index="76" nillable="true" ma:displayName="Loc Overall Handback Status" ma:default="" ma:list="{F611A6F9-FC3A-482F-805C-5B55AA6502C0}" ma:internalName="LocOverallHandbackStatusLookup" ma:readOnly="true" ma:showField="OverallHandbackStatus" ma:web="f105ad54-119a-4495-aa55-0e28b6b4ad2f">
      <xsd:simpleType>
        <xsd:restriction base="dms:Lookup"/>
      </xsd:simpleType>
    </xsd:element>
    <xsd:element name="LocOverallLocStatusLookup" ma:index="77" nillable="true" ma:displayName="Loc Overall Localize Status" ma:default="" ma:list="{F611A6F9-FC3A-482F-805C-5B55AA6502C0}" ma:internalName="LocOverallLocStatusLookup" ma:readOnly="true" ma:showField="OverallLocStatus" ma:web="f105ad54-119a-4495-aa55-0e28b6b4ad2f">
      <xsd:simpleType>
        <xsd:restriction base="dms:Lookup"/>
      </xsd:simpleType>
    </xsd:element>
    <xsd:element name="LocOverallPreviewStatusLookup" ma:index="78" nillable="true" ma:displayName="Loc Overall Preview Status" ma:default="" ma:list="{F611A6F9-FC3A-482F-805C-5B55AA6502C0}" ma:internalName="LocOverallPreviewStatusLookup" ma:readOnly="true" ma:showField="OverallPreviewStatus" ma:web="f105ad54-119a-4495-aa55-0e28b6b4ad2f">
      <xsd:simpleType>
        <xsd:restriction base="dms:Lookup"/>
      </xsd:simpleType>
    </xsd:element>
    <xsd:element name="LocOverallPublishStatusLookup" ma:index="79" nillable="true" ma:displayName="Loc Overall Publish Status" ma:default="" ma:list="{F611A6F9-FC3A-482F-805C-5B55AA6502C0}" ma:internalName="LocOverallPublishStatusLookup" ma:readOnly="true" ma:showField="OverallPublishStatus" ma:web="f105ad54-119a-4495-aa55-0e28b6b4ad2f">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F611A6F9-FC3A-482F-805C-5B55AA6502C0}" ma:internalName="LocProcessedForHandoffsLookup" ma:readOnly="true" ma:showField="ProcessedForHandoffs" ma:web="f105ad54-119a-4495-aa55-0e28b6b4ad2f">
      <xsd:simpleType>
        <xsd:restriction base="dms:Lookup"/>
      </xsd:simpleType>
    </xsd:element>
    <xsd:element name="LocProcessedForMarketsLookup" ma:index="82" nillable="true" ma:displayName="Loc Processed For Markets" ma:default="" ma:list="{F611A6F9-FC3A-482F-805C-5B55AA6502C0}" ma:internalName="LocProcessedForMarketsLookup" ma:readOnly="true" ma:showField="ProcessedForMarkets" ma:web="f105ad54-119a-4495-aa55-0e28b6b4ad2f">
      <xsd:simpleType>
        <xsd:restriction base="dms:Lookup"/>
      </xsd:simpleType>
    </xsd:element>
    <xsd:element name="LocPublishedDependentAssetsLookup" ma:index="83" nillable="true" ma:displayName="Loc Published Dependent Assets" ma:default="" ma:list="{F611A6F9-FC3A-482F-805C-5B55AA6502C0}" ma:internalName="LocPublishedDependentAssetsLookup" ma:readOnly="true" ma:showField="PublishedDependentAssets" ma:web="f105ad54-119a-4495-aa55-0e28b6b4ad2f">
      <xsd:simpleType>
        <xsd:restriction base="dms:Lookup"/>
      </xsd:simpleType>
    </xsd:element>
    <xsd:element name="LocPublishedLinkedAssetsLookup" ma:index="84" nillable="true" ma:displayName="Loc Published Linked Assets" ma:default="" ma:list="{F611A6F9-FC3A-482F-805C-5B55AA6502C0}" ma:internalName="LocPublishedLinkedAssetsLookup" ma:readOnly="true" ma:showField="PublishedLinkedAssets" ma:web="f105ad54-119a-4495-aa55-0e28b6b4ad2f">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e3ccb7f3-e095-4e60-89e4-99358a9e407b}"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77ED1C39-458B-43CB-92CF-2BB5034D6716}" ma:internalName="Markets" ma:readOnly="false" ma:showField="MarketName"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48E76E2C-5BED-4E0E-9D91-D053B66F5ED2}" ma:internalName="NumOfRatingsLookup" ma:readOnly="true" ma:showField="NumOfRatings"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48E76E2C-5BED-4E0E-9D91-D053B66F5ED2}" ma:internalName="PublishStatusLookup" ma:readOnly="false" ma:showField="PublishStatus"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faf1e1af-89ff-457d-b189-64e47bbed779}"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4d3419f-9772-4c8d-a0a0-05446c45e95f}" ma:internalName="TaxCatchAll" ma:showField="CatchAllData"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4d3419f-9772-4c8d-a0a0-05446c45e95f}" ma:internalName="TaxCatchAllLabel" ma:readOnly="true" ma:showField="CatchAllDataLabel" ma:web="f105ad54-119a-4495-aa55-0e28b6b4ad2f">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7af2036-029c-470e-8042-297c68a4147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1E313-8F9D-4440-B4F7-718C9B2D8E4A}">
  <ds:schemaRefs>
    <ds:schemaRef ds:uri="http://schemas.microsoft.com/sharepoint/v3/contenttype/forms"/>
  </ds:schemaRefs>
</ds:datastoreItem>
</file>

<file path=customXml/itemProps2.xml><?xml version="1.0" encoding="utf-8"?>
<ds:datastoreItem xmlns:ds="http://schemas.openxmlformats.org/officeDocument/2006/customXml" ds:itemID="{E4FF3A48-CEDF-4E2C-93A2-80DD637554A8}">
  <ds:schemaRefs>
    <ds:schemaRef ds:uri="http://schemas.microsoft.com/office/2006/metadata/properties"/>
    <ds:schemaRef ds:uri="http://schemas.microsoft.com/office/infopath/2007/PartnerControls"/>
    <ds:schemaRef ds:uri="f105ad54-119a-4495-aa55-0e28b6b4ad2f"/>
    <ds:schemaRef ds:uri="c7af2036-029c-470e-8042-297c68a41472"/>
  </ds:schemaRefs>
</ds:datastoreItem>
</file>

<file path=customXml/itemProps3.xml><?xml version="1.0" encoding="utf-8"?>
<ds:datastoreItem xmlns:ds="http://schemas.openxmlformats.org/officeDocument/2006/customXml" ds:itemID="{B8850C15-FE45-4039-8C21-B849F0C0C1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05ad54-119a-4495-aa55-0e28b6b4ad2f"/>
    <ds:schemaRef ds:uri="c7af2036-029c-470e-8042-297c68a414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Verkaufs marketing präsentation</Template>
  <TotalTime>0</TotalTime>
  <Words>577</Words>
  <Application>Microsoft Office PowerPoint</Application>
  <PresentationFormat>Bildschirmpräsentation (4:3)</PresentationFormat>
  <Paragraphs>90</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Arial Black</vt:lpstr>
      <vt:lpstr>Bahnschrift SemiCondensed</vt:lpstr>
      <vt:lpstr>PMG_SalesMarketingPresentation_TP10290550</vt:lpstr>
      <vt:lpstr>Zahnlos GmbH &amp; Co. KG</vt:lpstr>
      <vt:lpstr>Das Unternehmen</vt:lpstr>
      <vt:lpstr>Die Produktentwicklung</vt:lpstr>
      <vt:lpstr>Unternehmenszielsetzung Sprint 3</vt:lpstr>
      <vt:lpstr>Teamvorstellung</vt:lpstr>
      <vt:lpstr>Besondere Herausforderungen im Team</vt:lpstr>
      <vt:lpstr>Das zu erwartende Produkt</vt:lpstr>
      <vt:lpstr>Das zu erwartende Produkt</vt:lpstr>
      <vt:lpstr>Literaturverzeichnis GUI Programm</vt:lpstr>
      <vt:lpstr>Literaturverzeichnis Grafik aus Präsentation</vt:lpstr>
    </vt:vector>
  </TitlesOfParts>
  <Company>Lionbridge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Zahnlos GmbH &amp; Co. KG</dc:title>
  <dc:creator>Patrik Detmer</dc:creator>
  <cp:lastModifiedBy>Patrik Detmer</cp:lastModifiedBy>
  <cp:revision>33</cp:revision>
  <cp:lastPrinted>1601-01-01T00:00:00Z</cp:lastPrinted>
  <dcterms:created xsi:type="dcterms:W3CDTF">2020-11-24T13:33:10Z</dcterms:created>
  <dcterms:modified xsi:type="dcterms:W3CDTF">2020-12-17T10:47:52Z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TC010721181033</vt:lpwstr>
  </property>
  <property fmtid="{D5CDD505-2E9C-101B-9397-08002B2CF9AE}" pid="3" name="ContentTypeId">
    <vt:lpwstr>0x01010037696D9D1D95EC45A9440548E782419D04008C4669C20C93454ABB50E332FADBDDBE</vt:lpwstr>
  </property>
  <property fmtid="{D5CDD505-2E9C-101B-9397-08002B2CF9AE}" pid="4" name="ImageGenCounter">
    <vt:i4>0</vt:i4>
  </property>
  <property fmtid="{D5CDD505-2E9C-101B-9397-08002B2CF9AE}" pid="5" name="ImageGenStatus">
    <vt:i4>0</vt:i4>
  </property>
  <property fmtid="{D5CDD505-2E9C-101B-9397-08002B2CF9AE}" pid="6" name="PolicheckStatus">
    <vt:i4>0</vt:i4>
  </property>
  <property fmtid="{D5CDD505-2E9C-101B-9397-08002B2CF9AE}" pid="7" name="Applications">
    <vt:lpwstr>67;#Template 12;#53;#PowerPoint 12;#563;#PowerPoint 14</vt:lpwstr>
  </property>
  <property fmtid="{D5CDD505-2E9C-101B-9397-08002B2CF9AE}" pid="8" name="PolicheckCounter">
    <vt:i4>0</vt:i4>
  </property>
  <property fmtid="{D5CDD505-2E9C-101B-9397-08002B2CF9AE}" pid="9" name="APTrustLevel">
    <vt:r8>1</vt:r8>
  </property>
  <property fmtid="{D5CDD505-2E9C-101B-9397-08002B2CF9AE}" pid="10" name="Order">
    <vt:r8>10960900</vt:r8>
  </property>
</Properties>
</file>