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91" r:id="rId2"/>
    <p:sldId id="463" r:id="rId3"/>
    <p:sldId id="455" r:id="rId4"/>
    <p:sldId id="477" r:id="rId5"/>
    <p:sldId id="478" r:id="rId6"/>
    <p:sldId id="479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40" autoAdjust="0"/>
    <p:restoredTop sz="94660"/>
  </p:normalViewPr>
  <p:slideViewPr>
    <p:cSldViewPr>
      <p:cViewPr varScale="1">
        <p:scale>
          <a:sx n="68" d="100"/>
          <a:sy n="68" d="100"/>
        </p:scale>
        <p:origin x="119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65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predecessor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85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6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ג'/כסלו/תש"פ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טיפול בקלט שגוי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טיפול בקלט שגוי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1484784"/>
            <a:ext cx="8767227" cy="179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נשתמש בשתי שיטות לטיפול בקלט שגוי: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 טיפול ע"י הצגת הודעת שגיאה וסיום התוכנית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 טיפול בעזרת מסננת קלט</a:t>
            </a:r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30915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000" b="1" dirty="0">
                <a:solidFill>
                  <a:srgbClr val="0070C0"/>
                </a:solidFill>
                <a:cs typeface="+mn-cs"/>
              </a:rPr>
              <a:t>טיפול בקלט שגוי ע"י הצגת הודעת שגיאה וסיום התוכנית</a:t>
            </a:r>
            <a:endParaRPr lang="en-US" sz="30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C5DAFF61-F2EF-4D03-94EE-332D87ABEF93}"/>
              </a:ext>
            </a:extLst>
          </p:cNvPr>
          <p:cNvSpPr/>
          <p:nvPr/>
        </p:nvSpPr>
        <p:spPr>
          <a:xfrm>
            <a:off x="5004048" y="1412776"/>
            <a:ext cx="3951565" cy="3040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 קלוט ערך.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 אם הערך שגוי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2.1. הצג הודעת שגיאה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2.2. סיים את התוכנית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 המשך התוכנית...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555E50ED-2B31-492E-A53B-9E0BEB908CE5}"/>
              </a:ext>
            </a:extLst>
          </p:cNvPr>
          <p:cNvSpPr/>
          <p:nvPr/>
        </p:nvSpPr>
        <p:spPr>
          <a:xfrm>
            <a:off x="0" y="2011368"/>
            <a:ext cx="5004048" cy="28352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(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ערך שגוי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marL="457200"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Console.WriteLine(“Error…”);</a:t>
            </a:r>
          </a:p>
          <a:p>
            <a:pPr marL="457200"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 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המשך התוכנית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בועת דיבור: מלבן עם פינות מעוגלות 27">
            <a:extLst>
              <a:ext uri="{FF2B5EF4-FFF2-40B4-BE49-F238E27FC236}">
                <a16:creationId xmlns:a16="http://schemas.microsoft.com/office/drawing/2014/main" id="{A2C115D5-5035-41EA-9FB3-1F12DAF6A3A5}"/>
              </a:ext>
            </a:extLst>
          </p:cNvPr>
          <p:cNvSpPr/>
          <p:nvPr/>
        </p:nvSpPr>
        <p:spPr>
          <a:xfrm>
            <a:off x="3635896" y="5112268"/>
            <a:ext cx="2245379" cy="1512750"/>
          </a:xfrm>
          <a:prstGeom prst="wedgeRoundRectCallout">
            <a:avLst>
              <a:gd name="adj1" fmla="val -124532"/>
              <a:gd name="adj2" fmla="val -139403"/>
              <a:gd name="adj3" fmla="val 1666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400" dirty="0">
                <a:solidFill>
                  <a:schemeClr val="tx1"/>
                </a:solidFill>
              </a:rPr>
              <a:t>הפקודה </a:t>
            </a:r>
            <a:r>
              <a:rPr lang="en-US" sz="2400" dirty="0">
                <a:solidFill>
                  <a:schemeClr val="tx1"/>
                </a:solidFill>
              </a:rPr>
              <a:t>return</a:t>
            </a:r>
            <a:r>
              <a:rPr lang="he-IL" sz="2400" dirty="0">
                <a:solidFill>
                  <a:schemeClr val="tx1"/>
                </a:solidFill>
              </a:rPr>
              <a:t> מפסיקה את התוכנית</a:t>
            </a:r>
          </a:p>
        </p:txBody>
      </p:sp>
      <p:sp>
        <p:nvSpPr>
          <p:cNvPr id="6" name="בועת דיבור: מלבן עם פינות מעוגלות 5">
            <a:extLst>
              <a:ext uri="{FF2B5EF4-FFF2-40B4-BE49-F238E27FC236}">
                <a16:creationId xmlns:a16="http://schemas.microsoft.com/office/drawing/2014/main" id="{F39A611E-BDB4-4095-9CFC-4230A3F4E25D}"/>
              </a:ext>
            </a:extLst>
          </p:cNvPr>
          <p:cNvSpPr/>
          <p:nvPr/>
        </p:nvSpPr>
        <p:spPr>
          <a:xfrm>
            <a:off x="759208" y="838718"/>
            <a:ext cx="3485633" cy="693221"/>
          </a:xfrm>
          <a:prstGeom prst="wedgeRoundRectCallout">
            <a:avLst>
              <a:gd name="adj1" fmla="val -31125"/>
              <a:gd name="adj2" fmla="val 141967"/>
              <a:gd name="adj3" fmla="val 1666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400" dirty="0">
                <a:solidFill>
                  <a:schemeClr val="tx1"/>
                </a:solidFill>
              </a:rPr>
              <a:t>נהוג להשתמש ב </a:t>
            </a:r>
            <a:r>
              <a:rPr lang="he-IL" sz="2400" dirty="0">
                <a:solidFill>
                  <a:srgbClr val="FF0000"/>
                </a:solidFill>
              </a:rPr>
              <a:t>!</a:t>
            </a:r>
            <a:r>
              <a:rPr lang="he-IL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chemeClr val="tx1"/>
                </a:solidFill>
              </a:rPr>
              <a:t>not</a:t>
            </a:r>
            <a:r>
              <a:rPr lang="he-IL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2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DE03579-F8EF-46B3-9D3D-5F105634CE63}"/>
              </a:ext>
            </a:extLst>
          </p:cNvPr>
          <p:cNvSpPr/>
          <p:nvPr/>
        </p:nvSpPr>
        <p:spPr>
          <a:xfrm>
            <a:off x="53752" y="836712"/>
            <a:ext cx="9036496" cy="216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אלגוריתם שהקלט שלו הוא מספר טבעי (שלם חיובי) והפלט הוא המספר העוקב לו והמספר הקודם לו.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אם המשתמש הקליד מספר שהוא לא טבעי (חיובי), התוכנית תציג הודעת שגיאה ותסתיים.</a:t>
            </a:r>
          </a:p>
        </p:txBody>
      </p:sp>
    </p:spTree>
    <p:extLst>
      <p:ext uri="{BB962C8B-B14F-4D97-AF65-F5344CB8AC3E}">
        <p14:creationId xmlns:p14="http://schemas.microsoft.com/office/powerpoint/2010/main" val="37376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56444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טיפול בקטל שגוי ע"י מסננת קלט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6C12E85-947B-4237-B50E-84DD5940A93D}"/>
              </a:ext>
            </a:extLst>
          </p:cNvPr>
          <p:cNvSpPr/>
          <p:nvPr/>
        </p:nvSpPr>
        <p:spPr>
          <a:xfrm>
            <a:off x="221019" y="595787"/>
            <a:ext cx="8848109" cy="105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60528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מסננת קלט היא לולאה החוזרת על תהליך הקליטה כל עוד המשתמש הקליד נתון לא תקין.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D4D2A89A-BF49-49ED-898B-9280FDA3F6B2}"/>
              </a:ext>
            </a:extLst>
          </p:cNvPr>
          <p:cNvSpPr/>
          <p:nvPr/>
        </p:nvSpPr>
        <p:spPr>
          <a:xfrm>
            <a:off x="4932040" y="1679533"/>
            <a:ext cx="4008083" cy="3040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 קלוט ערך.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 כל עוד הערך שגוי בצע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2.1. הצג הודעת שגיאה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2.2. קלוט ערך חדש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 המשך התוכנית...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813EB51-2AA3-4685-9A47-39EF6368F995}"/>
              </a:ext>
            </a:extLst>
          </p:cNvPr>
          <p:cNvSpPr/>
          <p:nvPr/>
        </p:nvSpPr>
        <p:spPr>
          <a:xfrm>
            <a:off x="0" y="2315577"/>
            <a:ext cx="4932040" cy="3348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286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(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ערך שגוי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indent="2286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Console.WriteLine(“Error….”);</a:t>
            </a: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….Console.ReadLine();</a:t>
            </a:r>
          </a:p>
          <a:p>
            <a:pPr indent="2286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indent="228600" algn="l" rtl="0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המשך התוכנית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בועת דיבור: מלבן עם פינות מעוגלות 5">
            <a:extLst>
              <a:ext uri="{FF2B5EF4-FFF2-40B4-BE49-F238E27FC236}">
                <a16:creationId xmlns:a16="http://schemas.microsoft.com/office/drawing/2014/main" id="{0DBB5847-5DF2-4351-8516-43885742EAFC}"/>
              </a:ext>
            </a:extLst>
          </p:cNvPr>
          <p:cNvSpPr/>
          <p:nvPr/>
        </p:nvSpPr>
        <p:spPr>
          <a:xfrm>
            <a:off x="1430091" y="1550456"/>
            <a:ext cx="3485633" cy="693221"/>
          </a:xfrm>
          <a:prstGeom prst="wedgeRoundRectCallout">
            <a:avLst>
              <a:gd name="adj1" fmla="val -26686"/>
              <a:gd name="adj2" fmla="val 77029"/>
              <a:gd name="adj3" fmla="val 1666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400" dirty="0">
                <a:solidFill>
                  <a:schemeClr val="tx1"/>
                </a:solidFill>
              </a:rPr>
              <a:t>נהוג להשתמש ב </a:t>
            </a:r>
            <a:r>
              <a:rPr lang="he-IL" sz="2400" dirty="0">
                <a:solidFill>
                  <a:srgbClr val="FF0000"/>
                </a:solidFill>
              </a:rPr>
              <a:t>!</a:t>
            </a:r>
            <a:r>
              <a:rPr lang="he-IL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chemeClr val="tx1"/>
                </a:solidFill>
              </a:rPr>
              <a:t>not</a:t>
            </a:r>
            <a:r>
              <a:rPr lang="he-IL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927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DE03579-F8EF-46B3-9D3D-5F105634CE63}"/>
              </a:ext>
            </a:extLst>
          </p:cNvPr>
          <p:cNvSpPr/>
          <p:nvPr/>
        </p:nvSpPr>
        <p:spPr>
          <a:xfrm>
            <a:off x="107504" y="836712"/>
            <a:ext cx="8928992" cy="216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אלגוריתם שהקלט שלו הוא מספר טבעי (שלם חיובי) והפלט הוא המספר העוקב לו והמספר הקודם לו.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אם המשתמש הקליד מספר שהוא לא טבעי (חיובי), התוכנית תציג הודעת שגיאה ותקלוט שוב עד להכנסת ערך חיובי.</a:t>
            </a:r>
          </a:p>
        </p:txBody>
      </p:sp>
    </p:spTree>
    <p:extLst>
      <p:ext uri="{BB962C8B-B14F-4D97-AF65-F5344CB8AC3E}">
        <p14:creationId xmlns:p14="http://schemas.microsoft.com/office/powerpoint/2010/main" val="28258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3987</TotalTime>
  <Words>256</Words>
  <Application>Microsoft Office PowerPoint</Application>
  <PresentationFormat>‫הצגה על המסך (4:3)</PresentationFormat>
  <Paragraphs>44</Paragraphs>
  <Slides>6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9" baseType="lpstr">
      <vt:lpstr>Arial</vt:lpstr>
      <vt:lpstr>Calibri</vt:lpstr>
      <vt:lpstr>ערכת נושא Office</vt:lpstr>
      <vt:lpstr>מה נלמד היום?</vt:lpstr>
      <vt:lpstr>טיפול בקלט שגוי</vt:lpstr>
      <vt:lpstr>טיפול בקלט שגוי ע"י הצגת הודעת שגיאה וסיום התוכנית</vt:lpstr>
      <vt:lpstr>דוגמא</vt:lpstr>
      <vt:lpstr>טיפול בקטל שגוי ע"י מסננת קלט</vt:lpstr>
      <vt:lpstr>דוגמא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328</cp:revision>
  <dcterms:created xsi:type="dcterms:W3CDTF">2018-02-18T20:21:23Z</dcterms:created>
  <dcterms:modified xsi:type="dcterms:W3CDTF">2019-12-01T21:23:28Z</dcterms:modified>
</cp:coreProperties>
</file>