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91" r:id="rId2"/>
    <p:sldId id="463" r:id="rId3"/>
    <p:sldId id="455" r:id="rId4"/>
    <p:sldId id="474" r:id="rId5"/>
    <p:sldId id="473" r:id="rId6"/>
    <p:sldId id="475" r:id="rId7"/>
    <p:sldId id="464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40" autoAdjust="0"/>
    <p:restoredTop sz="94660"/>
  </p:normalViewPr>
  <p:slideViewPr>
    <p:cSldViewPr>
      <p:cViewPr varScale="1">
        <p:scale>
          <a:sx n="109" d="100"/>
          <a:sy n="109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tableStyles.xml" Type="http://schemas.openxmlformats.org/officeDocument/2006/relationships/tableStyle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theme/theme1.xml" Type="http://schemas.openxmlformats.org/officeDocument/2006/relationships/theme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viewProps.xml" Type="http://schemas.openxmlformats.org/officeDocument/2006/relationships/viewProps" Id="rId11"></Relationship><Relationship Target="slides/slide4.xml" Type="http://schemas.openxmlformats.org/officeDocument/2006/relationships/slide" Id="rId5"></Relationship><Relationship Target="presProps.xml" Type="http://schemas.openxmlformats.org/officeDocument/2006/relationships/presProps" Id="rId10"></Relationship><Relationship Target="slides/slide3.xml" Type="http://schemas.openxmlformats.org/officeDocument/2006/relationships/slide" Id="rId4"></Relationship><Relationship Target="notesMasters/notesMaster1.xml" Type="http://schemas.openxmlformats.org/officeDocument/2006/relationships/notesMaster" Id="rId9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ד'/כסלו/תש"פ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לולאה בתנאי - </a:t>
            </a:r>
            <a:r>
              <a:rPr lang="en-US" dirty="0"/>
              <a:t>while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מתי נשתמש בלולאה בתנאי?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702133"/>
            <a:ext cx="8767227" cy="439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בלולאת מונה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השתמשנו כאשר רצינו לבצע קטע של </a:t>
            </a:r>
            <a:r>
              <a:rPr lang="he-IL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 ידוע של פעמים (להדפיס 1000 שורות, להדפיס את המספרים מ-1 עד 500 וכו')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בלולאה בתנאי 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while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נשתמש כאשר אינו ידוע כמה פעמים הלולאה תתבצע.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דוגמא: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למשחק שבו המחשב "חושב" על מספר כלשהו ועל המשתמש לנחש את המספר.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276A74FB-ED55-4DD0-8BBC-216DEA7F6ACF}"/>
              </a:ext>
            </a:extLst>
          </p:cNvPr>
          <p:cNvSpPr/>
          <p:nvPr/>
        </p:nvSpPr>
        <p:spPr>
          <a:xfrm>
            <a:off x="188386" y="2262246"/>
            <a:ext cx="8767227" cy="4312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האלגוריתם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הצבת מספר לניחוש ב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מספר ל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</a:t>
            </a:r>
            <a:r>
              <a:rPr lang="he-I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guess!=number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הצג "ניחוש לא נכון. נסה שוב!"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קלוט מספר חדש ל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"כל הכבוד! ניחשת"</a:t>
            </a:r>
          </a:p>
          <a:p>
            <a:pPr>
              <a:lnSpc>
                <a:spcPct val="115000"/>
              </a:lnSpc>
            </a:pPr>
            <a:r>
              <a:rPr lang="he-IL" sz="24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NUMBER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המספר שהמחשב "חושב".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guess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ניחוש המשתמש.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58C0033F-B7C6-40D5-9125-C9E7FDA45898}"/>
              </a:ext>
            </a:extLst>
          </p:cNvPr>
          <p:cNvSpPr/>
          <p:nvPr/>
        </p:nvSpPr>
        <p:spPr>
          <a:xfrm>
            <a:off x="39934" y="473709"/>
            <a:ext cx="9064133" cy="166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פתח ויישם אלגוריתם למשחק שבו המחשב "חושב" על מספר כלשהו ועל המשתמש לנחש את המספר.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בחינת דוגמאות: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3942E3D-E30A-4AC7-8F8D-C61F8456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3591426" cy="14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לולאה בתנאי 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while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F3DB26-1469-4670-8447-3CF23277C7FF}"/>
              </a:ext>
            </a:extLst>
          </p:cNvPr>
          <p:cNvSpPr txBox="1"/>
          <p:nvPr/>
        </p:nvSpPr>
        <p:spPr>
          <a:xfrm>
            <a:off x="5076056" y="2722237"/>
            <a:ext cx="293783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תנאי הכניסה ללולאה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475BB-41F9-413C-B78B-9DEB1A4BBD2A}"/>
              </a:ext>
            </a:extLst>
          </p:cNvPr>
          <p:cNvSpPr txBox="1"/>
          <p:nvPr/>
        </p:nvSpPr>
        <p:spPr>
          <a:xfrm>
            <a:off x="323528" y="3725095"/>
            <a:ext cx="413271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r>
              <a:rPr lang="he-IL" sz="2400" dirty="0">
                <a:highlight>
                  <a:srgbClr val="FFFF00"/>
                </a:highlight>
              </a:rPr>
              <a:t>גוף הלולאה 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4C8794C-C54A-410D-AE7B-8876BCEB5C6E}"/>
              </a:ext>
            </a:extLst>
          </p:cNvPr>
          <p:cNvSpPr/>
          <p:nvPr/>
        </p:nvSpPr>
        <p:spPr>
          <a:xfrm>
            <a:off x="2380194" y="834429"/>
            <a:ext cx="4383613" cy="13415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</a:t>
            </a:r>
            <a:r>
              <a:rPr lang="he-I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תנאי כניסה ללולאה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הוראה/הוראות לביצוע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6A1672C-3A62-4F93-8544-1976A8CD9DA4}"/>
              </a:ext>
            </a:extLst>
          </p:cNvPr>
          <p:cNvSpPr/>
          <p:nvPr/>
        </p:nvSpPr>
        <p:spPr>
          <a:xfrm>
            <a:off x="188387" y="3055489"/>
            <a:ext cx="8767227" cy="1339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</a:t>
            </a:r>
            <a:r>
              <a:rPr lang="he-I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guess!=number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הצג "ניחוש לא נכון. נסה שוב!"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קלוט מספר חדש ל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9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4656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מבנה לולאה בתנאי (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while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 ב #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C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37B350D-23B6-457F-AE0B-D9D378739044}"/>
              </a:ext>
            </a:extLst>
          </p:cNvPr>
          <p:cNvSpPr/>
          <p:nvPr/>
        </p:nvSpPr>
        <p:spPr>
          <a:xfrm>
            <a:off x="2908951" y="908745"/>
            <a:ext cx="1067782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9F37DB2-75FC-45FF-BBF3-22B7D2275501}"/>
              </a:ext>
            </a:extLst>
          </p:cNvPr>
          <p:cNvSpPr/>
          <p:nvPr/>
        </p:nvSpPr>
        <p:spPr>
          <a:xfrm>
            <a:off x="2939693" y="1303256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72F3F-D45B-4D05-9588-75BD0B8206C5}"/>
              </a:ext>
            </a:extLst>
          </p:cNvPr>
          <p:cNvSpPr txBox="1"/>
          <p:nvPr/>
        </p:nvSpPr>
        <p:spPr>
          <a:xfrm>
            <a:off x="3937108" y="946659"/>
            <a:ext cx="326528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(תנאי/ביטוי בוליאני)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F81B5-121F-48A6-B675-8D5DC5C477F2}"/>
              </a:ext>
            </a:extLst>
          </p:cNvPr>
          <p:cNvSpPr txBox="1"/>
          <p:nvPr/>
        </p:nvSpPr>
        <p:spPr>
          <a:xfrm>
            <a:off x="3114439" y="1728017"/>
            <a:ext cx="384069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highlight>
                  <a:srgbClr val="FFFF00"/>
                </a:highlight>
              </a:rPr>
              <a:t>גוף הלולאה(הוראה/</a:t>
            </a:r>
            <a:r>
              <a:rPr lang="he-IL" sz="2400" dirty="0" err="1">
                <a:highlight>
                  <a:srgbClr val="FFFF00"/>
                </a:highlight>
              </a:rPr>
              <a:t>ות</a:t>
            </a:r>
            <a:r>
              <a:rPr lang="he-IL" sz="2400" dirty="0">
                <a:highlight>
                  <a:srgbClr val="FFFF00"/>
                </a:highlight>
              </a:rPr>
              <a:t> לביצוע)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0046D0-9005-4143-87E4-0C4DB2E9C094}"/>
              </a:ext>
            </a:extLst>
          </p:cNvPr>
          <p:cNvSpPr/>
          <p:nvPr/>
        </p:nvSpPr>
        <p:spPr>
          <a:xfrm>
            <a:off x="2939692" y="2293491"/>
            <a:ext cx="413041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CE162CB-8058-4729-8739-0DDAEC9B6EF8}"/>
              </a:ext>
            </a:extLst>
          </p:cNvPr>
          <p:cNvSpPr/>
          <p:nvPr/>
        </p:nvSpPr>
        <p:spPr>
          <a:xfrm>
            <a:off x="2188871" y="826324"/>
            <a:ext cx="4766259" cy="1955314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0D21D55E-D0D7-4360-8BD7-062A1A200E50}"/>
              </a:ext>
            </a:extLst>
          </p:cNvPr>
          <p:cNvSpPr/>
          <p:nvPr/>
        </p:nvSpPr>
        <p:spPr>
          <a:xfrm>
            <a:off x="188387" y="2798121"/>
            <a:ext cx="2474638" cy="918912"/>
          </a:xfrm>
          <a:prstGeom prst="wedgeRoundRectCallout">
            <a:avLst>
              <a:gd name="adj1" fmla="val 63886"/>
              <a:gd name="adj2" fmla="val -13058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אם גוף הלולאה מכיל פקודה אחת בלבד, אין צורך לרשום {}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BCF9EFE6-890F-446A-A9C2-0EDBEBC65F13}"/>
              </a:ext>
            </a:extLst>
          </p:cNvPr>
          <p:cNvSpPr/>
          <p:nvPr/>
        </p:nvSpPr>
        <p:spPr>
          <a:xfrm>
            <a:off x="2188872" y="4403397"/>
            <a:ext cx="4735742" cy="13415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</a:t>
            </a:r>
            <a:r>
              <a:rPr lang="he-I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תנאי כניסה ללולאה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הוראה/הוראות לביצוע</a:t>
            </a:r>
          </a:p>
          <a:p>
            <a:pPr lvl="1">
              <a:lnSpc>
                <a:spcPct val="115000"/>
              </a:lnSpc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6713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6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יישום האלגוריתם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763FEA-B926-47E3-9EA6-4EABFCC6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25144"/>
            <a:ext cx="3889272" cy="1624213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66906F27-E321-4FCC-859A-399AFE7489DB}"/>
              </a:ext>
            </a:extLst>
          </p:cNvPr>
          <p:cNvSpPr/>
          <p:nvPr/>
        </p:nvSpPr>
        <p:spPr>
          <a:xfrm>
            <a:off x="33560" y="633291"/>
            <a:ext cx="79228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123456;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guess;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guess?"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guess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(guess != NUMBER)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"No. Try again!"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guess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"Excellent! You guessed the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7AC2927-CB84-4BEE-B9C0-DD6A3BE3EDE8}"/>
              </a:ext>
            </a:extLst>
          </p:cNvPr>
          <p:cNvSpPr/>
          <p:nvPr/>
        </p:nvSpPr>
        <p:spPr>
          <a:xfrm>
            <a:off x="4796899" y="4267319"/>
            <a:ext cx="4023573" cy="25398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0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האלגוריתם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הצבת מספר לניחוש ב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קלוט מספר ל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AutoNum type="arabicPeriod"/>
            </a:pPr>
            <a:r>
              <a:rPr lang="he-IL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כל עוד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guess!=number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בצע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הצג "ניחוש לא נכון. נסה שוב!"</a:t>
            </a:r>
          </a:p>
          <a:p>
            <a:pPr lvl="1">
              <a:lnSpc>
                <a:spcPct val="115000"/>
              </a:lnSpc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קלוט מספר חדש ל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guess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הצג "כל הכבוד! ניחשת"</a:t>
            </a:r>
          </a:p>
        </p:txBody>
      </p:sp>
    </p:spTree>
    <p:extLst>
      <p:ext uri="{BB962C8B-B14F-4D97-AF65-F5344CB8AC3E}">
        <p14:creationId xmlns:p14="http://schemas.microsoft.com/office/powerpoint/2010/main" val="6943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7" y="-12445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טבלת מעקב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F358A2B-3BBC-4711-8BA2-F6A5CAA65DB3}"/>
              </a:ext>
            </a:extLst>
          </p:cNvPr>
          <p:cNvSpPr/>
          <p:nvPr/>
        </p:nvSpPr>
        <p:spPr>
          <a:xfrm>
            <a:off x="107504" y="470499"/>
            <a:ext cx="8928992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מה ידפיס קטע התוכנית הבא? נמק בעזרת טבלת מעקב.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1576176-9581-4694-BFE1-BE962D76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63" y="1484784"/>
            <a:ext cx="6180075" cy="41775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3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Words>361</Words>
  <Application>Microsoft Office PowerPoint</Application>
  <PresentationFormat>‫הצגה על המסך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מתי נשתמש בלולאה בתנאי?</vt:lpstr>
      <vt:lpstr>דוגמא</vt:lpstr>
      <vt:lpstr>מבנה לולאה בתנאי  (while)</vt:lpstr>
      <vt:lpstr>מבנה לולאה בתנאי (while) ב #C</vt:lpstr>
      <vt:lpstr>יישום האלגוריתם</vt:lpstr>
      <vt:lpstr>טבלת מעקב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317</cp:revision>
  <dcterms:created xsi:type="dcterms:W3CDTF">2018-02-18T20:21:23Z</dcterms:created>
  <dcterms:modified xsi:type="dcterms:W3CDTF">2019-12-02T07:11:57Z</dcterms:modified>
</cp:coreProperties>
</file>