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463" r:id="rId3"/>
    <p:sldId id="455" r:id="rId4"/>
    <p:sldId id="473" r:id="rId5"/>
    <p:sldId id="464" r:id="rId6"/>
    <p:sldId id="478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109" d="100"/>
          <a:sy n="109" d="100"/>
        </p:scale>
        <p:origin x="66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ה'/כסלו/תש"פ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לולאה בתנאי </a:t>
            </a:r>
            <a:r>
              <a:rPr lang="en-US" dirty="0"/>
              <a:t>do while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מתי נשתמש בלולאת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do while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196752"/>
            <a:ext cx="8767227" cy="427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בלולאת מונה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השתמשנו כאשר רצינו לבצע קטע של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 ידוע של פעמים (להדפיס 1000 שורות, להדפיס את המספרים מ-1 עד 500 וכו')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בלולאה בתנאי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while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השתמשנו כאשר לא ידענו מראש כמה פעמים הלולאה תתבצע.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לולאת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do while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שימושית במקרים בהם אנו ידעים שגוף הלולאה צריך להתבצע פעם אחת לפחות, אך לא ידוע מראש מספר הפעמים הכולל שהלולאה תתבצע.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276A74FB-ED55-4DD0-8BBC-216DEA7F6ACF}"/>
              </a:ext>
            </a:extLst>
          </p:cNvPr>
          <p:cNvSpPr/>
          <p:nvPr/>
        </p:nvSpPr>
        <p:spPr>
          <a:xfrm>
            <a:off x="6156176" y="5301208"/>
            <a:ext cx="2655422" cy="9144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–מספרים שלמים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58C0033F-B7C6-40D5-9125-C9E7FDA45898}"/>
              </a:ext>
            </a:extLst>
          </p:cNvPr>
          <p:cNvSpPr/>
          <p:nvPr/>
        </p:nvSpPr>
        <p:spPr>
          <a:xfrm>
            <a:off x="39932" y="398745"/>
            <a:ext cx="9064133" cy="465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שמבקש מהמשתמש להכניס שני מספרים שלמים שהסכום שלהם הוא 10. התוכנית תקלוט שוב ושוב עד אשר המשתמש יקליד שני מספרים נכונים.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u="sng" dirty="0">
                <a:latin typeface="Calibri" panose="020F0502020204030204" pitchFamily="34" charset="0"/>
                <a:ea typeface="Times New Roman" panose="02020603050405020304" pitchFamily="18" charset="0"/>
              </a:rPr>
              <a:t>האלגוריתם: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252720" algn="l"/>
              </a:tabLst>
            </a:pP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1.1 קלוט שני מספרים ל-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x,y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1.2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x+y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!=10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הצג "כל הכבוד!"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9EB2C4-B6E0-457B-BB7C-4C153F7A3DF3}"/>
              </a:ext>
            </a:extLst>
          </p:cNvPr>
          <p:cNvSpPr txBox="1"/>
          <p:nvPr/>
        </p:nvSpPr>
        <p:spPr>
          <a:xfrm>
            <a:off x="209350" y="2060848"/>
            <a:ext cx="418542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</a:rPr>
              <a:t>Enter two numbers that the sum is 10: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3 12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Enter two numbers that the sum is 10: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6 4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Good job!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לולאת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do while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37B350D-23B6-457F-AE0B-D9D378739044}"/>
              </a:ext>
            </a:extLst>
          </p:cNvPr>
          <p:cNvSpPr/>
          <p:nvPr/>
        </p:nvSpPr>
        <p:spPr>
          <a:xfrm>
            <a:off x="1926347" y="944568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9F37DB2-75FC-45FF-BBF3-22B7D2275501}"/>
              </a:ext>
            </a:extLst>
          </p:cNvPr>
          <p:cNvSpPr/>
          <p:nvPr/>
        </p:nvSpPr>
        <p:spPr>
          <a:xfrm>
            <a:off x="1957089" y="1339079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F81B5-121F-48A6-B675-8D5DC5C477F2}"/>
              </a:ext>
            </a:extLst>
          </p:cNvPr>
          <p:cNvSpPr txBox="1"/>
          <p:nvPr/>
        </p:nvSpPr>
        <p:spPr>
          <a:xfrm>
            <a:off x="2038649" y="1760072"/>
            <a:ext cx="48224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גוף הלולאה(הוראה/</a:t>
            </a:r>
            <a:r>
              <a:rPr lang="he-IL" sz="2400" dirty="0" err="1"/>
              <a:t>ות</a:t>
            </a:r>
            <a:r>
              <a:rPr lang="he-IL" sz="2400" dirty="0"/>
              <a:t> לביצוע)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0046D0-9005-4143-87E4-0C4DB2E9C094}"/>
              </a:ext>
            </a:extLst>
          </p:cNvPr>
          <p:cNvSpPr/>
          <p:nvPr/>
        </p:nvSpPr>
        <p:spPr>
          <a:xfrm>
            <a:off x="1957088" y="2329314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CE162CB-8058-4729-8739-0DDAEC9B6EF8}"/>
              </a:ext>
            </a:extLst>
          </p:cNvPr>
          <p:cNvSpPr/>
          <p:nvPr/>
        </p:nvSpPr>
        <p:spPr>
          <a:xfrm>
            <a:off x="1871700" y="826324"/>
            <a:ext cx="5400600" cy="209862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0D21D55E-D0D7-4360-8BD7-062A1A200E50}"/>
              </a:ext>
            </a:extLst>
          </p:cNvPr>
          <p:cNvSpPr/>
          <p:nvPr/>
        </p:nvSpPr>
        <p:spPr>
          <a:xfrm>
            <a:off x="0" y="982482"/>
            <a:ext cx="1627434" cy="1834979"/>
          </a:xfrm>
          <a:prstGeom prst="wedgeRoundRectCallout">
            <a:avLst>
              <a:gd name="adj1" fmla="val 75212"/>
              <a:gd name="adj2" fmla="val -1129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אם גוף הלולאה מכיל פקודה אחת בלבד, אין צורך לרשום {}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3C14D1A-C2BE-440E-9A57-CCF8B1BC5821}"/>
              </a:ext>
            </a:extLst>
          </p:cNvPr>
          <p:cNvSpPr/>
          <p:nvPr/>
        </p:nvSpPr>
        <p:spPr>
          <a:xfrm>
            <a:off x="2293252" y="2341530"/>
            <a:ext cx="108012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B68470-9D97-4A68-9304-C6A68D91EDA8}"/>
              </a:ext>
            </a:extLst>
          </p:cNvPr>
          <p:cNvSpPr txBox="1"/>
          <p:nvPr/>
        </p:nvSpPr>
        <p:spPr>
          <a:xfrm>
            <a:off x="3237910" y="2170574"/>
            <a:ext cx="374441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400"/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;</a:t>
            </a:r>
            <a:r>
              <a:rPr lang="he-IL" dirty="0"/>
              <a:t>(תנאי להמשך ביצוע הלולאה)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7DE9D-CEAC-4292-90FD-64590806E0F5}"/>
              </a:ext>
            </a:extLst>
          </p:cNvPr>
          <p:cNvSpPr txBox="1"/>
          <p:nvPr/>
        </p:nvSpPr>
        <p:spPr>
          <a:xfrm>
            <a:off x="113877" y="4956592"/>
            <a:ext cx="368642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תנאי להמשך ביצוע הלולאה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EDC1-5F47-49CE-A410-FC8AC53EE791}"/>
              </a:ext>
            </a:extLst>
          </p:cNvPr>
          <p:cNvSpPr txBox="1"/>
          <p:nvPr/>
        </p:nvSpPr>
        <p:spPr>
          <a:xfrm>
            <a:off x="-156455" y="4035734"/>
            <a:ext cx="25265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>
                <a:highlight>
                  <a:srgbClr val="FFFF00"/>
                </a:highlight>
              </a:rPr>
              <a:t> גוף הלולאה 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39A647EB-02F0-4AF1-90D1-5105602643AB}"/>
              </a:ext>
            </a:extLst>
          </p:cNvPr>
          <p:cNvSpPr/>
          <p:nvPr/>
        </p:nvSpPr>
        <p:spPr>
          <a:xfrm>
            <a:off x="1871700" y="3583040"/>
            <a:ext cx="5400600" cy="24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252720" algn="l"/>
              </a:tabLst>
            </a:pP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בצע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1.1 קלוט שני מספרים ל-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x,y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1.2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כל עוד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x+y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!=10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הצג "כל הכבוד!"</a:t>
            </a:r>
          </a:p>
        </p:txBody>
      </p:sp>
    </p:spTree>
    <p:extLst>
      <p:ext uri="{BB962C8B-B14F-4D97-AF65-F5344CB8AC3E}">
        <p14:creationId xmlns:p14="http://schemas.microsoft.com/office/powerpoint/2010/main" val="12671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4" grpId="0" animBg="1"/>
      <p:bldP spid="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טבלת מעקב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F358A2B-3BBC-4711-8BA2-F6A5CAA65DB3}"/>
              </a:ext>
            </a:extLst>
          </p:cNvPr>
          <p:cNvSpPr/>
          <p:nvPr/>
        </p:nvSpPr>
        <p:spPr>
          <a:xfrm>
            <a:off x="107503" y="621906"/>
            <a:ext cx="8928992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כתוב טבלת מעקב לתוכנית שכתבנו עבור הקלט הבא:</a:t>
            </a:r>
          </a:p>
          <a:p>
            <a:pPr lvl="7"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x=3, y=8</a:t>
            </a:r>
          </a:p>
          <a:p>
            <a:pPr lvl="7"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x=4,y=12</a:t>
            </a:r>
          </a:p>
          <a:p>
            <a:pPr lvl="7"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x=1, y=9</a:t>
            </a:r>
            <a:endParaRPr lang="en-US" sz="2800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7"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573016"/>
            <a:ext cx="6886575" cy="2667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3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סיכום והשוואה בין 3 הלולאות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86A0EC-88E6-40B4-82EE-C13B2CA0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4" y="992653"/>
            <a:ext cx="7352753" cy="15002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04BEC38-6C92-4161-B12D-46430F26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24" y="2708920"/>
            <a:ext cx="4657725" cy="17716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2ABFEA6-EA7A-461A-99E7-B54A348A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85" y="4581128"/>
            <a:ext cx="5057775" cy="1885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228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250</Words>
  <Application>Microsoft Office PowerPoint</Application>
  <PresentationFormat>‫הצגה על המסך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מתי נשתמש בלולאת do while?</vt:lpstr>
      <vt:lpstr>דוגמא</vt:lpstr>
      <vt:lpstr>מבנה לולאת do while</vt:lpstr>
      <vt:lpstr>טבלת מעקב</vt:lpstr>
      <vt:lpstr>סיכום והשוואה בין 3 הלולאות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332</cp:revision>
  <dcterms:created xsi:type="dcterms:W3CDTF">2018-02-18T20:21:23Z</dcterms:created>
  <dcterms:modified xsi:type="dcterms:W3CDTF">2019-12-03T11:26:05Z</dcterms:modified>
</cp:coreProperties>
</file>