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91" r:id="rId2"/>
    <p:sldId id="463" r:id="rId3"/>
    <p:sldId id="455" r:id="rId4"/>
    <p:sldId id="481" r:id="rId5"/>
    <p:sldId id="477" r:id="rId6"/>
    <p:sldId id="482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 varScale="1">
        <p:scale>
          <a:sx n="109" d="100"/>
          <a:sy n="109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24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87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שיטת התפריט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קליטת נתונים מרובים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484784"/>
            <a:ext cx="8767227" cy="24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נלמד 3 שיטות לקליטת נתונים מרובים: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כמות הנתונים ידועה מראש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שיטת הזקיף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 שיטת התפריט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2333310-8BAE-4AAA-A25E-9A9845C061C5}"/>
              </a:ext>
            </a:extLst>
          </p:cNvPr>
          <p:cNvSpPr txBox="1"/>
          <p:nvPr/>
        </p:nvSpPr>
        <p:spPr>
          <a:xfrm>
            <a:off x="1823450" y="1772816"/>
            <a:ext cx="54971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Enter data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Exit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your choice: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3. שיטת התפריט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בשיטה זו, מציגים תפריט עם אופציה להכניס מידע או אופציה לצאת, והמשתמש בוחר באחת מהאופציות.</a:t>
            </a:r>
          </a:p>
        </p:txBody>
      </p:sp>
    </p:spTree>
    <p:extLst>
      <p:ext uri="{BB962C8B-B14F-4D97-AF65-F5344CB8AC3E}">
        <p14:creationId xmlns:p14="http://schemas.microsoft.com/office/powerpoint/2010/main" val="1014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6709" y="35033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תבנית לאלגוריתם לקליטה עם תפריט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76A213-64F7-4F75-B2A8-ED2327E178D6}"/>
              </a:ext>
            </a:extLst>
          </p:cNvPr>
          <p:cNvSpPr txBox="1"/>
          <p:nvPr/>
        </p:nvSpPr>
        <p:spPr>
          <a:xfrm>
            <a:off x="2951820" y="5622638"/>
            <a:ext cx="32403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Enter data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Exit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your choice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CA6DE813-983A-49C6-AF85-D624D6638EC6}"/>
              </a:ext>
            </a:extLst>
          </p:cNvPr>
          <p:cNvSpPr/>
          <p:nvPr/>
        </p:nvSpPr>
        <p:spPr>
          <a:xfrm>
            <a:off x="1989988" y="755317"/>
            <a:ext cx="5164024" cy="4728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הצג תפריט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את בחירת המשתמש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1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נתון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עיבוד הנתון שנקלט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2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הצג "</a:t>
            </a:r>
            <a:r>
              <a:rPr lang="he-IL" sz="2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הקליטה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הסתיימה"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הוא הקיש כל מספר אחר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הצג "בחירה שגויה. נסה שוב"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כל עוד המשתמש לא בחר 2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5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AC48FC6F-898A-4C61-84D7-0EB1B287B51E}"/>
              </a:ext>
            </a:extLst>
          </p:cNvPr>
          <p:cNvSpPr/>
          <p:nvPr/>
        </p:nvSpPr>
        <p:spPr>
          <a:xfrm>
            <a:off x="725179" y="5325318"/>
            <a:ext cx="2592280" cy="13460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choice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בחירת המשתמש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מספר כפול 3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C2399A05-8961-4601-9C8C-5B7633551B36}"/>
              </a:ext>
            </a:extLst>
          </p:cNvPr>
          <p:cNvSpPr/>
          <p:nvPr/>
        </p:nvSpPr>
        <p:spPr>
          <a:xfrm>
            <a:off x="170407" y="470822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ויישם בשלבים אלגוריתם שהקלט שלו הוא מספרים ממשיים בשיטת התפריט. עבור כל מספר שנקלט, האלגוריתם ידפיס את המספר כפול 3. 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9F15173C-DB97-40B6-B224-21571DF7FF95}"/>
              </a:ext>
            </a:extLst>
          </p:cNvPr>
          <p:cNvSpPr/>
          <p:nvPr/>
        </p:nvSpPr>
        <p:spPr>
          <a:xfrm>
            <a:off x="-98244" y="1473200"/>
            <a:ext cx="4238196" cy="356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הצג תפריט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את בחירת המשתמש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1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נתון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עיבוד הנתון שנקלט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2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הצג "</a:t>
            </a:r>
            <a:r>
              <a:rPr lang="he-IL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הקליטה 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הסתיימה"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אם הוא הקיש כל מספר אחר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הצג "בחירה שגויה. נסה שוב"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כל עוד המשתמש לא בחר 2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FC6605D9-7CA0-48A4-AFF6-64AE262054FC}"/>
              </a:ext>
            </a:extLst>
          </p:cNvPr>
          <p:cNvSpPr/>
          <p:nvPr/>
        </p:nvSpPr>
        <p:spPr>
          <a:xfrm>
            <a:off x="4139952" y="1376455"/>
            <a:ext cx="5004048" cy="5577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הצג תפריט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את בחירת המשתמש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1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מספר ל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num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חשב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num*3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והשם את התוצאה ב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result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הצג את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result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2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הצג "</a:t>
            </a:r>
            <a:r>
              <a:rPr lang="he-IL" sz="2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הקליטה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הסתיימה"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הוא הקיש כל מספר אחר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הצג "בחירה שגויה. נסה שוב"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כל עוד המשתמש לא בחר 2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התוכנית ב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C2399A05-8961-4601-9C8C-5B7633551B36}"/>
              </a:ext>
            </a:extLst>
          </p:cNvPr>
          <p:cNvSpPr/>
          <p:nvPr/>
        </p:nvSpPr>
        <p:spPr>
          <a:xfrm>
            <a:off x="170407" y="470822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ויישם בשלבים אלגוריתם שהקלט שלו הוא מספרים ממשיים בשיטת התפריט. עבור כל מספר שנקלט, האלגוריתם ידפיס את המספר כפול 3. 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FC6605D9-7CA0-48A4-AFF6-64AE262054FC}"/>
              </a:ext>
            </a:extLst>
          </p:cNvPr>
          <p:cNvSpPr/>
          <p:nvPr/>
        </p:nvSpPr>
        <p:spPr>
          <a:xfrm>
            <a:off x="4572000" y="1376455"/>
            <a:ext cx="4572000" cy="4206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הצג תפריט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את בחירת המשתמש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1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קלוט מספר ל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num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חשב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num*3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והשם את התוצאה ב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result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הצג את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result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אם המשתמש בחר 2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הצג "</a:t>
            </a:r>
            <a:r>
              <a:rPr lang="he-IL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הקליטה 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הסתיימה"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אם הוא הקיש כל מספר אחר</a:t>
            </a:r>
          </a:p>
          <a:p>
            <a:pPr lvl="3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הצג "בחירה שגויה. נסה שוב"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כל עוד המשתמש לא בחר 2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90809"/>
            <a:ext cx="4231049" cy="4192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4639</TotalTime>
  <Words>344</Words>
  <Application>Microsoft Office PowerPoint</Application>
  <PresentationFormat>‫הצגה על המסך (4:3)</PresentationFormat>
  <Paragraphs>72</Paragraphs>
  <Slides>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ערכת נושא Office</vt:lpstr>
      <vt:lpstr>מה נלמד היום?</vt:lpstr>
      <vt:lpstr>קליטת נתונים מרובים</vt:lpstr>
      <vt:lpstr>3. שיטת התפריט</vt:lpstr>
      <vt:lpstr>תבנית לאלגוריתם לקליטה עם תפריט</vt:lpstr>
      <vt:lpstr>דוגמא</vt:lpstr>
      <vt:lpstr>התוכנית ב #C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368</cp:revision>
  <dcterms:created xsi:type="dcterms:W3CDTF">2018-02-18T20:21:23Z</dcterms:created>
  <dcterms:modified xsi:type="dcterms:W3CDTF">2019-12-09T08:51:54Z</dcterms:modified>
</cp:coreProperties>
</file>