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6"/>
  </p:notesMasterIdLst>
  <p:sldIdLst>
    <p:sldId id="291" r:id="rId2"/>
    <p:sldId id="463" r:id="rId3"/>
    <p:sldId id="481" r:id="rId4"/>
    <p:sldId id="483" r:id="rId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340" autoAdjust="0"/>
    <p:restoredTop sz="94660"/>
  </p:normalViewPr>
  <p:slideViewPr>
    <p:cSldViewPr>
      <p:cViewPr varScale="1">
        <p:scale>
          <a:sx n="68" d="100"/>
          <a:sy n="68" d="100"/>
        </p:scale>
        <p:origin x="119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י"ב/כסלו/תש"פ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427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0000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י"ב/כסלו/תש"פ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י"ב/כסלו/תש"פ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י"ב/כסלו/תש"פ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י"ב/כסלו/תש"פ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י"ב/כסלו/תש"פ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י"ב/כסלו/תש"פ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י"ב/כסלו/תש"פ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י"ב/כסלו/תש"פ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י"ב/כסלו/תש"פ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י"ב/כסלו/תש"פ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י"ב/כסלו/תש"פ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י"ב/כסלו/תש"פ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מה נלמד היום?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27584" y="2132856"/>
            <a:ext cx="7488832" cy="1143000"/>
          </a:xfrm>
        </p:spPr>
        <p:txBody>
          <a:bodyPr vert="horz" lIns="91440" tIns="45720" rIns="91440" bIns="45720" rtlCol="1">
            <a:noAutofit/>
          </a:bodyPr>
          <a:lstStyle/>
          <a:p>
            <a:pPr marL="0" indent="0" algn="ctr">
              <a:buNone/>
            </a:pPr>
            <a:r>
              <a:rPr lang="he-IL" dirty="0"/>
              <a:t>שימוש בצובר בתוך לולאה</a:t>
            </a:r>
          </a:p>
        </p:txBody>
      </p:sp>
    </p:spTree>
    <p:extLst>
      <p:ext uri="{BB962C8B-B14F-4D97-AF65-F5344CB8AC3E}">
        <p14:creationId xmlns:p14="http://schemas.microsoft.com/office/powerpoint/2010/main" val="2407177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13174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שימוש בצובר בתוך לולאה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87F274D4-5EA4-43BC-A985-DB0F83B5C095}"/>
              </a:ext>
            </a:extLst>
          </p:cNvPr>
          <p:cNvSpPr/>
          <p:nvPr/>
        </p:nvSpPr>
        <p:spPr>
          <a:xfrm>
            <a:off x="17748" y="759532"/>
            <a:ext cx="9108504" cy="6011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tabLst>
                <a:tab pos="1403350" algn="l"/>
              </a:tabLst>
            </a:pPr>
            <a:r>
              <a:rPr lang="he-IL" sz="2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צובר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הוא משתנה שתפקידו "לצבור" ערכים (בד"כ סכום או מכפלת ערכים).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10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לדוגמא: לצורך חישוב החשבון לתשלום בקנייה בסופר, נעשה שימוש בצובר לצבירת מחירי המוצרים שנקנו. 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לצורך חישוב עצרת של מספר מסוים, נעשה שימוש בצובר לצבירת מכפלת המספרים מ-1 ועד המספר הרצוי.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שלבי עבודה בתוכנית עם צובר:</a:t>
            </a:r>
            <a:endParaRPr lang="en-US" sz="2000" b="1" dirty="0">
              <a:solidFill>
                <a:srgbClr val="0070C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spcAft>
                <a:spcPts val="10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1.	מגדירים משתנה אשר ישמש כצובר</a:t>
            </a:r>
          </a:p>
          <a:p>
            <a:pPr lvl="1">
              <a:lnSpc>
                <a:spcPct val="115000"/>
              </a:lnSpc>
              <a:spcAft>
                <a:spcPts val="10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2.	מאתחלים אותו בערך התחלתי מתאים</a:t>
            </a:r>
          </a:p>
          <a:p>
            <a:pPr lvl="1">
              <a:lnSpc>
                <a:spcPct val="115000"/>
              </a:lnSpc>
              <a:spcAft>
                <a:spcPts val="10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3.	בכל פעם שמופיע הערך אותו רוצים "לצבור", כופלים או מוסיפים אותו לצובר.</a:t>
            </a:r>
          </a:p>
        </p:txBody>
      </p:sp>
    </p:spTree>
    <p:extLst>
      <p:ext uri="{BB962C8B-B14F-4D97-AF65-F5344CB8AC3E}">
        <p14:creationId xmlns:p14="http://schemas.microsoft.com/office/powerpoint/2010/main" val="255559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188640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1 – לפתרון על הלוח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87F274D4-5EA4-43BC-A985-DB0F83B5C095}"/>
              </a:ext>
            </a:extLst>
          </p:cNvPr>
          <p:cNvSpPr/>
          <p:nvPr/>
        </p:nvSpPr>
        <p:spPr>
          <a:xfrm>
            <a:off x="107504" y="968291"/>
            <a:ext cx="8933101" cy="220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פתח ויישם בשלבים אלגוריתם שמדמה קופה בסופר.</a:t>
            </a: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הקלט: מחירי המוצרים עד אשר המשתמש יקליד 0 (זקיף). </a:t>
            </a: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הפלט: הסכום לתשלום. 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לצורך כך, נעשה שימוש בצובר לצבירת מחירי המוצרים שנקלטו.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F4145F90-A624-4E7B-AFDC-9197B0CB0E8A}"/>
              </a:ext>
            </a:extLst>
          </p:cNvPr>
          <p:cNvSpPr/>
          <p:nvPr/>
        </p:nvSpPr>
        <p:spPr>
          <a:xfrm>
            <a:off x="261919" y="3444704"/>
            <a:ext cx="8693695" cy="29227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1403350" algn="l"/>
              </a:tabLst>
            </a:pPr>
            <a:r>
              <a:rPr lang="he-IL" sz="2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שלבי עבודה בתוכנית עם צובר:</a:t>
            </a:r>
            <a:endParaRPr lang="en-US" sz="2000" b="1" dirty="0">
              <a:solidFill>
                <a:srgbClr val="0070C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spcAft>
                <a:spcPts val="1000"/>
              </a:spcAft>
              <a:tabLst>
                <a:tab pos="1403350" algn="l"/>
              </a:tabLst>
            </a:pPr>
            <a:r>
              <a:rPr lang="he-IL" sz="28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1.	מגדירים משתנה אשר ישמש כצובר</a:t>
            </a:r>
          </a:p>
          <a:p>
            <a:pPr lvl="1">
              <a:lnSpc>
                <a:spcPct val="115000"/>
              </a:lnSpc>
              <a:spcAft>
                <a:spcPts val="1000"/>
              </a:spcAft>
              <a:tabLst>
                <a:tab pos="1403350" algn="l"/>
              </a:tabLst>
            </a:pPr>
            <a:r>
              <a:rPr lang="he-IL" sz="28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2.	מאתחלים אותו בערך התחלתי מתאים</a:t>
            </a:r>
          </a:p>
          <a:p>
            <a:pPr lvl="1">
              <a:lnSpc>
                <a:spcPct val="115000"/>
              </a:lnSpc>
              <a:spcAft>
                <a:spcPts val="1000"/>
              </a:spcAft>
              <a:tabLst>
                <a:tab pos="1403350" algn="l"/>
              </a:tabLst>
            </a:pPr>
            <a:r>
              <a:rPr lang="he-IL" sz="28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3.	בכל פעם שמופיע הערך אותו רוצים "לצבור", כופלים או מוסיפים אותו לצובר.</a:t>
            </a:r>
          </a:p>
        </p:txBody>
      </p:sp>
    </p:spTree>
    <p:extLst>
      <p:ext uri="{BB962C8B-B14F-4D97-AF65-F5344CB8AC3E}">
        <p14:creationId xmlns:p14="http://schemas.microsoft.com/office/powerpoint/2010/main" val="145803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188640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2 – לפתרון על הלוח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87F274D4-5EA4-43BC-A985-DB0F83B5C095}"/>
              </a:ext>
            </a:extLst>
          </p:cNvPr>
          <p:cNvSpPr/>
          <p:nvPr/>
        </p:nvSpPr>
        <p:spPr>
          <a:xfrm>
            <a:off x="188387" y="1124744"/>
            <a:ext cx="8767227" cy="1675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פתח ויישם אלגוריתם לחישוב והצגת תוצאת המכפלה של המספרים בין 10-20 (כולל). 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לצורך כך, נעשה שימוש בצובר לצבירת המכפלה.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F4145F90-A624-4E7B-AFDC-9197B0CB0E8A}"/>
              </a:ext>
            </a:extLst>
          </p:cNvPr>
          <p:cNvSpPr/>
          <p:nvPr/>
        </p:nvSpPr>
        <p:spPr>
          <a:xfrm>
            <a:off x="225153" y="3212976"/>
            <a:ext cx="8693695" cy="29227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1403350" algn="l"/>
              </a:tabLst>
            </a:pPr>
            <a:r>
              <a:rPr lang="he-IL" sz="2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שלבי עבודה בתוכנית עם מונה:</a:t>
            </a:r>
            <a:endParaRPr lang="en-US" sz="2000" b="1" dirty="0">
              <a:solidFill>
                <a:srgbClr val="0070C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spcAft>
                <a:spcPts val="1000"/>
              </a:spcAft>
              <a:tabLst>
                <a:tab pos="1403350" algn="l"/>
              </a:tabLst>
            </a:pPr>
            <a:r>
              <a:rPr lang="he-IL" sz="28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1.	מגדירים משתנה אשר ישמש כצובר</a:t>
            </a:r>
          </a:p>
          <a:p>
            <a:pPr lvl="1">
              <a:lnSpc>
                <a:spcPct val="115000"/>
              </a:lnSpc>
              <a:spcAft>
                <a:spcPts val="1000"/>
              </a:spcAft>
              <a:tabLst>
                <a:tab pos="1403350" algn="l"/>
              </a:tabLst>
            </a:pPr>
            <a:r>
              <a:rPr lang="he-IL" sz="28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2.	מאתחלים אותו בערך התחלתי מתאים</a:t>
            </a:r>
          </a:p>
          <a:p>
            <a:pPr lvl="1">
              <a:lnSpc>
                <a:spcPct val="115000"/>
              </a:lnSpc>
              <a:spcAft>
                <a:spcPts val="1000"/>
              </a:spcAft>
              <a:tabLst>
                <a:tab pos="1403350" algn="l"/>
              </a:tabLst>
            </a:pPr>
            <a:r>
              <a:rPr lang="he-IL" sz="28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3.	בכל פעם שמופיע הערך אותו רוצים "לצבור", כופלים או מוסיפים אותו לצובר.</a:t>
            </a:r>
          </a:p>
        </p:txBody>
      </p:sp>
    </p:spTree>
    <p:extLst>
      <p:ext uri="{BB962C8B-B14F-4D97-AF65-F5344CB8AC3E}">
        <p14:creationId xmlns:p14="http://schemas.microsoft.com/office/powerpoint/2010/main" val="92183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4140</TotalTime>
  <Words>160</Words>
  <Application>Microsoft Office PowerPoint</Application>
  <PresentationFormat>‫הצגה על המסך (4:3)</PresentationFormat>
  <Paragraphs>28</Paragraphs>
  <Slides>4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7" baseType="lpstr">
      <vt:lpstr>Arial</vt:lpstr>
      <vt:lpstr>Calibri</vt:lpstr>
      <vt:lpstr>ערכת נושא Office</vt:lpstr>
      <vt:lpstr>מה נלמד היום?</vt:lpstr>
      <vt:lpstr>שימוש בצובר בתוך לולאה</vt:lpstr>
      <vt:lpstr>דוגמא 1 – לפתרון על הלוח</vt:lpstr>
      <vt:lpstr>דוגמא 2 – לפתרון על הלוח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anita ullmann</cp:lastModifiedBy>
  <cp:revision>343</cp:revision>
  <dcterms:created xsi:type="dcterms:W3CDTF">2018-02-18T20:21:23Z</dcterms:created>
  <dcterms:modified xsi:type="dcterms:W3CDTF">2019-12-10T15:19:49Z</dcterms:modified>
</cp:coreProperties>
</file>