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91" r:id="rId2"/>
    <p:sldId id="463" r:id="rId3"/>
    <p:sldId id="482" r:id="rId4"/>
    <p:sldId id="489" r:id="rId5"/>
    <p:sldId id="490" r:id="rId6"/>
    <p:sldId id="491" r:id="rId7"/>
    <p:sldId id="492" r:id="rId8"/>
    <p:sldId id="493" r:id="rId9"/>
    <p:sldId id="484" r:id="rId10"/>
    <p:sldId id="485" r:id="rId11"/>
    <p:sldId id="494" r:id="rId12"/>
    <p:sldId id="495" r:id="rId13"/>
    <p:sldId id="497" r:id="rId14"/>
    <p:sldId id="496" r:id="rId15"/>
    <p:sldId id="363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3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63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50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28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42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י"ב/כסלו/תש"פ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מציאת הערך המקסימלי/מינימלי מבין רשימת מספרים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7512" y="-9323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161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שהקלט שלו הוא 7 מספרים שלמים והפלט שלו הוא המספר הגדול ביותר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B774916-3273-481C-AD0D-FCF8823A627B}"/>
              </a:ext>
            </a:extLst>
          </p:cNvPr>
          <p:cNvSpPr/>
          <p:nvPr/>
        </p:nvSpPr>
        <p:spPr>
          <a:xfrm>
            <a:off x="213178" y="2348880"/>
            <a:ext cx="8767227" cy="34080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כאשר אנו נדרשים למצוא מבין רשימת מספרים את הערך הגבוה ביותר נבצע את הפעולות הבאות: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1.נגדיר משתנה עזר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	בהתחלה, נאתחל את משתנה העזר במספר הראשון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	במהלך הלולאה, נדאג שמשתנה העזר יכיל תמיד את המספר הגבוה ביותר שנקלט עד כה.</a:t>
            </a:r>
          </a:p>
        </p:txBody>
      </p:sp>
    </p:spTree>
    <p:extLst>
      <p:ext uri="{BB962C8B-B14F-4D97-AF65-F5344CB8AC3E}">
        <p14:creationId xmlns:p14="http://schemas.microsoft.com/office/powerpoint/2010/main" val="33749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אתחול משתנה העזר בערך הכי נמוך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35354" y="731355"/>
            <a:ext cx="8767227" cy="311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במקום לאתחל את משתנה העזר בערך הראשון שנקלט, ניתן לאתחל אותו במספר הנמוך ביותר, אם יש כזה. </a:t>
            </a:r>
          </a:p>
          <a:p>
            <a:pPr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</a:t>
            </a: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שהקלט שלו הוא 7 מספרים שלמים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חיוביים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והפלט שלו הוא המספר הגדול ביותר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B774916-3273-481C-AD0D-FCF8823A627B}"/>
              </a:ext>
            </a:extLst>
          </p:cNvPr>
          <p:cNvSpPr/>
          <p:nvPr/>
        </p:nvSpPr>
        <p:spPr>
          <a:xfrm>
            <a:off x="188386" y="3342357"/>
            <a:ext cx="8767227" cy="27842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1.נגדיר משתנה עזר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	בהתחלה, נאתחל את משתנה העזר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במספר הכי נמוך אם יש כזה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	במהלך הלולאה, נדאג שמשתנה העזר יכיל תמיד את המספר הגבוה ביותר שנקלט עד כה.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3D2952D-3CCF-4CAC-BC19-638C4DDE1F20}"/>
              </a:ext>
            </a:extLst>
          </p:cNvPr>
          <p:cNvSpPr/>
          <p:nvPr/>
        </p:nvSpPr>
        <p:spPr>
          <a:xfrm>
            <a:off x="161861" y="6176947"/>
            <a:ext cx="3672408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30, 25, 7, 40,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12, 28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4B3591E-14B2-4549-A89E-B07AAB8455CA}"/>
              </a:ext>
            </a:extLst>
          </p:cNvPr>
          <p:cNvSpPr/>
          <p:nvPr/>
        </p:nvSpPr>
        <p:spPr>
          <a:xfrm>
            <a:off x="4582692" y="6176947"/>
            <a:ext cx="855222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FFEEE21-12D3-4E15-B0AC-3300CF4B9145}"/>
              </a:ext>
            </a:extLst>
          </p:cNvPr>
          <p:cNvSpPr/>
          <p:nvPr/>
        </p:nvSpPr>
        <p:spPr>
          <a:xfrm>
            <a:off x="6247532" y="6176947"/>
            <a:ext cx="855222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327E6B0-169E-4EB6-BD3B-7FD5EFB81EA3}"/>
              </a:ext>
            </a:extLst>
          </p:cNvPr>
          <p:cNvSpPr/>
          <p:nvPr/>
        </p:nvSpPr>
        <p:spPr>
          <a:xfrm>
            <a:off x="6360499" y="6176947"/>
            <a:ext cx="576064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614918D-D226-43D3-8915-655A5B6C1B74}"/>
              </a:ext>
            </a:extLst>
          </p:cNvPr>
          <p:cNvSpPr/>
          <p:nvPr/>
        </p:nvSpPr>
        <p:spPr>
          <a:xfrm>
            <a:off x="7169525" y="6176947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תרשים זרימה: צומת מסכם 9">
            <a:extLst>
              <a:ext uri="{FF2B5EF4-FFF2-40B4-BE49-F238E27FC236}">
                <a16:creationId xmlns:a16="http://schemas.microsoft.com/office/drawing/2014/main" id="{E37631BA-B88B-4BCD-9297-A068E20EB53D}"/>
              </a:ext>
            </a:extLst>
          </p:cNvPr>
          <p:cNvSpPr/>
          <p:nvPr/>
        </p:nvSpPr>
        <p:spPr>
          <a:xfrm>
            <a:off x="6377437" y="6176947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B2799D-41FA-4467-938D-E025DE6798AF}"/>
              </a:ext>
            </a:extLst>
          </p:cNvPr>
          <p:cNvSpPr/>
          <p:nvPr/>
        </p:nvSpPr>
        <p:spPr>
          <a:xfrm>
            <a:off x="7812360" y="6176947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תרשים זרימה: צומת מסכם 11">
            <a:extLst>
              <a:ext uri="{FF2B5EF4-FFF2-40B4-BE49-F238E27FC236}">
                <a16:creationId xmlns:a16="http://schemas.microsoft.com/office/drawing/2014/main" id="{438DA352-66C6-4773-A1EB-D59C02BADD9A}"/>
              </a:ext>
            </a:extLst>
          </p:cNvPr>
          <p:cNvSpPr/>
          <p:nvPr/>
        </p:nvSpPr>
        <p:spPr>
          <a:xfrm>
            <a:off x="7146920" y="6176947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93C8E39-7C8A-4E67-AC01-891CAD0BBF20}"/>
              </a:ext>
            </a:extLst>
          </p:cNvPr>
          <p:cNvSpPr/>
          <p:nvPr/>
        </p:nvSpPr>
        <p:spPr>
          <a:xfrm>
            <a:off x="5345540" y="6176947"/>
            <a:ext cx="855222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1CFBC75B-B9E7-4816-9452-0D4B0D86426F}"/>
              </a:ext>
            </a:extLst>
          </p:cNvPr>
          <p:cNvSpPr/>
          <p:nvPr/>
        </p:nvSpPr>
        <p:spPr>
          <a:xfrm>
            <a:off x="5494681" y="6176947"/>
            <a:ext cx="576064" cy="5559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תרשים זרימה: צומת מסכם 15">
            <a:extLst>
              <a:ext uri="{FF2B5EF4-FFF2-40B4-BE49-F238E27FC236}">
                <a16:creationId xmlns:a16="http://schemas.microsoft.com/office/drawing/2014/main" id="{89DB3DF9-F3AE-489E-ADA0-168DDBCC0733}"/>
              </a:ext>
            </a:extLst>
          </p:cNvPr>
          <p:cNvSpPr/>
          <p:nvPr/>
        </p:nvSpPr>
        <p:spPr>
          <a:xfrm>
            <a:off x="5514526" y="6176947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2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44624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שלבי עבודה למציאת הערך </a:t>
            </a:r>
            <a:r>
              <a:rPr lang="he-IL" b="1" dirty="0">
                <a:solidFill>
                  <a:srgbClr val="FF0000"/>
                </a:solidFill>
                <a:cs typeface="+mn-cs"/>
              </a:rPr>
              <a:t>המינימלי</a:t>
            </a:r>
            <a:endParaRPr lang="en-US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459235"/>
            <a:ext cx="8767227" cy="340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כאשר אנו נדרשים למצוא מבין רשימת מספרים את הערך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הקטן 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ביותר נבצע את הפעולות הבאות: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1.נגדיר משתנה עזר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	בהתחלה, נאתחל את משתנה העזר במספר הראשון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	במהלך הלולאה, נדאג שמשתנה העזר יכיל תמיד את המספר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הקטן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ביותר שנקלט עד כה.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22A36E0-374D-460C-8C83-2E2443DAC954}"/>
              </a:ext>
            </a:extLst>
          </p:cNvPr>
          <p:cNvSpPr/>
          <p:nvPr/>
        </p:nvSpPr>
        <p:spPr>
          <a:xfrm>
            <a:off x="2735796" y="847115"/>
            <a:ext cx="3672408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30, 25,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40, 56, 12, 28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0F43131-EF60-4341-8A4E-82CA380CCE29}"/>
              </a:ext>
            </a:extLst>
          </p:cNvPr>
          <p:cNvSpPr/>
          <p:nvPr/>
        </p:nvSpPr>
        <p:spPr>
          <a:xfrm>
            <a:off x="3223196" y="5257544"/>
            <a:ext cx="855222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5F8B1C0-1A80-4904-BB20-F579E8C5A6DF}"/>
              </a:ext>
            </a:extLst>
          </p:cNvPr>
          <p:cNvSpPr/>
          <p:nvPr/>
        </p:nvSpPr>
        <p:spPr>
          <a:xfrm>
            <a:off x="4015284" y="5257544"/>
            <a:ext cx="855222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7931786-35B2-4334-942F-2893420B675E}"/>
              </a:ext>
            </a:extLst>
          </p:cNvPr>
          <p:cNvSpPr/>
          <p:nvPr/>
        </p:nvSpPr>
        <p:spPr>
          <a:xfrm>
            <a:off x="4128251" y="5257544"/>
            <a:ext cx="576064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13B1505-794E-474A-840C-A554FA5D9B17}"/>
              </a:ext>
            </a:extLst>
          </p:cNvPr>
          <p:cNvSpPr/>
          <p:nvPr/>
        </p:nvSpPr>
        <p:spPr>
          <a:xfrm>
            <a:off x="4937277" y="5257544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תרשים זרימה: צומת מסכם 2">
            <a:extLst>
              <a:ext uri="{FF2B5EF4-FFF2-40B4-BE49-F238E27FC236}">
                <a16:creationId xmlns:a16="http://schemas.microsoft.com/office/drawing/2014/main" id="{B11E50AD-6EEF-4973-8649-2E4DD0269B84}"/>
              </a:ext>
            </a:extLst>
          </p:cNvPr>
          <p:cNvSpPr/>
          <p:nvPr/>
        </p:nvSpPr>
        <p:spPr>
          <a:xfrm>
            <a:off x="4145189" y="5257544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C1F1637-7E9B-4599-9383-D525649D7C2A}"/>
              </a:ext>
            </a:extLst>
          </p:cNvPr>
          <p:cNvSpPr/>
          <p:nvPr/>
        </p:nvSpPr>
        <p:spPr>
          <a:xfrm>
            <a:off x="5580112" y="5257544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תרשים זרימה: צומת מסכם 19">
            <a:extLst>
              <a:ext uri="{FF2B5EF4-FFF2-40B4-BE49-F238E27FC236}">
                <a16:creationId xmlns:a16="http://schemas.microsoft.com/office/drawing/2014/main" id="{0BA84748-2CE1-4118-B55E-2B21AB98F552}"/>
              </a:ext>
            </a:extLst>
          </p:cNvPr>
          <p:cNvSpPr/>
          <p:nvPr/>
        </p:nvSpPr>
        <p:spPr>
          <a:xfrm>
            <a:off x="4914672" y="5257544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8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7" grpId="0" animBg="1"/>
      <p:bldP spid="3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7512" y="-9323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161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שהקלט שלו הוא 7 מספרים שלמים והפלט שלו הוא המספר הקטן ביותר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B774916-3273-481C-AD0D-FCF8823A627B}"/>
              </a:ext>
            </a:extLst>
          </p:cNvPr>
          <p:cNvSpPr/>
          <p:nvPr/>
        </p:nvSpPr>
        <p:spPr>
          <a:xfrm>
            <a:off x="213178" y="2348880"/>
            <a:ext cx="8767227" cy="34080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כאשר אנו נדרשים למצוא מבין רשימת מספרים את הערך הגבוה ביותר נבצע את הפעולות הבאות: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1.נגדיר משתנה עזר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	בהתחלה, נאתחל את משתנה העזר במספר הראשון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	במהלך הלולאה, נדאג שמשתנה העזר יכיל תמיד את המספר הגבוה ביותר שנקלט עד כה.</a:t>
            </a:r>
          </a:p>
        </p:txBody>
      </p:sp>
    </p:spTree>
    <p:extLst>
      <p:ext uri="{BB962C8B-B14F-4D97-AF65-F5344CB8AC3E}">
        <p14:creationId xmlns:p14="http://schemas.microsoft.com/office/powerpoint/2010/main" val="9876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אתחול משתנה העזר בערך הכי גבוה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5288" y="548680"/>
            <a:ext cx="9113425" cy="3284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במקרים שבהם מחפשים את הערך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הקטן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ביותר, במקום לאתחל את משתנה העזר בערך הראשון שנקלט, ניתן לאתחל אותו במספר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הגבוה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ביותר, אם יש כזה. </a:t>
            </a:r>
          </a:p>
          <a:p>
            <a:pPr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שהקלט שלו הוא 7 מספרים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בין 1-100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והפלט שלו הוא המספר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הקטן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ביותר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B774916-3273-481C-AD0D-FCF8823A627B}"/>
              </a:ext>
            </a:extLst>
          </p:cNvPr>
          <p:cNvSpPr/>
          <p:nvPr/>
        </p:nvSpPr>
        <p:spPr>
          <a:xfrm>
            <a:off x="61396" y="3342357"/>
            <a:ext cx="9021208" cy="27842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1.נגדיר משתנה עזר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	בהתחלה, נאתחל את משתנה העזר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במספר הכי גבוה אם יש כזה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	במהלך הלולאה, נדאג שמשתנה העזר יכיל תמיד את המספר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הקטן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ביותר שנקלט עד כה.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3D2952D-3CCF-4CAC-BC19-638C4DDE1F20}"/>
              </a:ext>
            </a:extLst>
          </p:cNvPr>
          <p:cNvSpPr/>
          <p:nvPr/>
        </p:nvSpPr>
        <p:spPr>
          <a:xfrm>
            <a:off x="161861" y="6176947"/>
            <a:ext cx="3672408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30, 25,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40, 56, 12, 28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4B3591E-14B2-4549-A89E-B07AAB8455CA}"/>
              </a:ext>
            </a:extLst>
          </p:cNvPr>
          <p:cNvSpPr/>
          <p:nvPr/>
        </p:nvSpPr>
        <p:spPr>
          <a:xfrm>
            <a:off x="4582692" y="6176947"/>
            <a:ext cx="855222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FFEEE21-12D3-4E15-B0AC-3300CF4B9145}"/>
              </a:ext>
            </a:extLst>
          </p:cNvPr>
          <p:cNvSpPr/>
          <p:nvPr/>
        </p:nvSpPr>
        <p:spPr>
          <a:xfrm>
            <a:off x="6247532" y="6176947"/>
            <a:ext cx="855222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327E6B0-169E-4EB6-BD3B-7FD5EFB81EA3}"/>
              </a:ext>
            </a:extLst>
          </p:cNvPr>
          <p:cNvSpPr/>
          <p:nvPr/>
        </p:nvSpPr>
        <p:spPr>
          <a:xfrm>
            <a:off x="6360499" y="6176947"/>
            <a:ext cx="576064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614918D-D226-43D3-8915-655A5B6C1B74}"/>
              </a:ext>
            </a:extLst>
          </p:cNvPr>
          <p:cNvSpPr/>
          <p:nvPr/>
        </p:nvSpPr>
        <p:spPr>
          <a:xfrm>
            <a:off x="7169525" y="6176947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תרשים זרימה: צומת מסכם 9">
            <a:extLst>
              <a:ext uri="{FF2B5EF4-FFF2-40B4-BE49-F238E27FC236}">
                <a16:creationId xmlns:a16="http://schemas.microsoft.com/office/drawing/2014/main" id="{E37631BA-B88B-4BCD-9297-A068E20EB53D}"/>
              </a:ext>
            </a:extLst>
          </p:cNvPr>
          <p:cNvSpPr/>
          <p:nvPr/>
        </p:nvSpPr>
        <p:spPr>
          <a:xfrm>
            <a:off x="6377437" y="6176947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5B2799D-41FA-4467-938D-E025DE6798AF}"/>
              </a:ext>
            </a:extLst>
          </p:cNvPr>
          <p:cNvSpPr/>
          <p:nvPr/>
        </p:nvSpPr>
        <p:spPr>
          <a:xfrm>
            <a:off x="7812360" y="6176947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תרשים זרימה: צומת מסכם 11">
            <a:extLst>
              <a:ext uri="{FF2B5EF4-FFF2-40B4-BE49-F238E27FC236}">
                <a16:creationId xmlns:a16="http://schemas.microsoft.com/office/drawing/2014/main" id="{438DA352-66C6-4773-A1EB-D59C02BADD9A}"/>
              </a:ext>
            </a:extLst>
          </p:cNvPr>
          <p:cNvSpPr/>
          <p:nvPr/>
        </p:nvSpPr>
        <p:spPr>
          <a:xfrm>
            <a:off x="7146920" y="6176947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93C8E39-7C8A-4E67-AC01-891CAD0BBF20}"/>
              </a:ext>
            </a:extLst>
          </p:cNvPr>
          <p:cNvSpPr/>
          <p:nvPr/>
        </p:nvSpPr>
        <p:spPr>
          <a:xfrm>
            <a:off x="5345540" y="6176947"/>
            <a:ext cx="855222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1CFBC75B-B9E7-4816-9452-0D4B0D86426F}"/>
              </a:ext>
            </a:extLst>
          </p:cNvPr>
          <p:cNvSpPr/>
          <p:nvPr/>
        </p:nvSpPr>
        <p:spPr>
          <a:xfrm>
            <a:off x="5418197" y="6144088"/>
            <a:ext cx="772852" cy="5559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תרשים זרימה: צומת מסכם 15">
            <a:extLst>
              <a:ext uri="{FF2B5EF4-FFF2-40B4-BE49-F238E27FC236}">
                <a16:creationId xmlns:a16="http://schemas.microsoft.com/office/drawing/2014/main" id="{89DB3DF9-F3AE-489E-ADA0-168DDBCC0733}"/>
              </a:ext>
            </a:extLst>
          </p:cNvPr>
          <p:cNvSpPr/>
          <p:nvPr/>
        </p:nvSpPr>
        <p:spPr>
          <a:xfrm>
            <a:off x="5514526" y="6176947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20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מה המספר הגדול ביותר מבין המספרים שהוצגו.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C10BBF4-8568-4E74-A8D7-A4A8E6BAE431}"/>
              </a:ext>
            </a:extLst>
          </p:cNvPr>
          <p:cNvSpPr/>
          <p:nvPr/>
        </p:nvSpPr>
        <p:spPr>
          <a:xfrm>
            <a:off x="4253094" y="2626752"/>
            <a:ext cx="750954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מה המספר הגדול ביותר מבין המספרים שהוצגו.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4802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מה המספר הגדול ביותר מבין המספרים שהוצגו.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8729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מה המספר הגדול ביותר מבין המספרים שהוצגו.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133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מה המספר הגדול ביותר מבין המספרים שהוצגו.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0714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213178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מה המספר הגדול ביותר מבין המספרים שהוצגו.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447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תרגיל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934998"/>
            <a:ext cx="8767227" cy="335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אציג רשימה של מספרים.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בסוף ההצגה, עליכם להגיד מה המספר הגדול ביותר מבין המספרים שהוצגו.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אסור לכם לכתוב!!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מה המספר הכי גדול שהוצג?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4253094" y="2626752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4253094" y="2626752"/>
            <a:ext cx="894970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F83BD2C-1CD2-40F5-99E5-FCEC362813BD}"/>
              </a:ext>
            </a:extLst>
          </p:cNvPr>
          <p:cNvSpPr/>
          <p:nvPr/>
        </p:nvSpPr>
        <p:spPr>
          <a:xfrm>
            <a:off x="2735796" y="4521189"/>
            <a:ext cx="3672408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30, 25, 7, 40,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12, 28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44624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שלבי עבודה למציאת הערך המקסימלי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459235"/>
            <a:ext cx="8767227" cy="340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כאשר אנו נדרשים למצוא את הערך הגבוה ביותר מבין רשימת מספרים, נבצע את הפעולות הבאות: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1.נגדיר משתנה עזר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	בהתחלה, נאתחל את משתנה העזר במספר הראשון שנקלט.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	במהלך הלולאה, נדאג שמשתנה העזר יכיל תמיד את המספר הגבוה ביותר שנקלט עד כה.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22A36E0-374D-460C-8C83-2E2443DAC954}"/>
              </a:ext>
            </a:extLst>
          </p:cNvPr>
          <p:cNvSpPr/>
          <p:nvPr/>
        </p:nvSpPr>
        <p:spPr>
          <a:xfrm>
            <a:off x="2735796" y="847115"/>
            <a:ext cx="3672408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30, 25, 7, 40,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12, 28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0F43131-EF60-4341-8A4E-82CA380CCE29}"/>
              </a:ext>
            </a:extLst>
          </p:cNvPr>
          <p:cNvSpPr/>
          <p:nvPr/>
        </p:nvSpPr>
        <p:spPr>
          <a:xfrm>
            <a:off x="3223196" y="5257544"/>
            <a:ext cx="855222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5F8B1C0-1A80-4904-BB20-F579E8C5A6DF}"/>
              </a:ext>
            </a:extLst>
          </p:cNvPr>
          <p:cNvSpPr/>
          <p:nvPr/>
        </p:nvSpPr>
        <p:spPr>
          <a:xfrm>
            <a:off x="4015284" y="5257544"/>
            <a:ext cx="855222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7931786-35B2-4334-942F-2893420B675E}"/>
              </a:ext>
            </a:extLst>
          </p:cNvPr>
          <p:cNvSpPr/>
          <p:nvPr/>
        </p:nvSpPr>
        <p:spPr>
          <a:xfrm>
            <a:off x="4128251" y="5257544"/>
            <a:ext cx="576064" cy="55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13B1505-794E-474A-840C-A554FA5D9B17}"/>
              </a:ext>
            </a:extLst>
          </p:cNvPr>
          <p:cNvSpPr/>
          <p:nvPr/>
        </p:nvSpPr>
        <p:spPr>
          <a:xfrm>
            <a:off x="4937277" y="5257544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תרשים זרימה: צומת מסכם 2">
            <a:extLst>
              <a:ext uri="{FF2B5EF4-FFF2-40B4-BE49-F238E27FC236}">
                <a16:creationId xmlns:a16="http://schemas.microsoft.com/office/drawing/2014/main" id="{B11E50AD-6EEF-4973-8649-2E4DD0269B84}"/>
              </a:ext>
            </a:extLst>
          </p:cNvPr>
          <p:cNvSpPr/>
          <p:nvPr/>
        </p:nvSpPr>
        <p:spPr>
          <a:xfrm>
            <a:off x="4145189" y="5257544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C1F1637-7E9B-4599-9383-D525649D7C2A}"/>
              </a:ext>
            </a:extLst>
          </p:cNvPr>
          <p:cNvSpPr/>
          <p:nvPr/>
        </p:nvSpPr>
        <p:spPr>
          <a:xfrm>
            <a:off x="5580112" y="5257544"/>
            <a:ext cx="576064" cy="555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  <a:tabLst>
                <a:tab pos="140335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תרשים זרימה: צומת מסכם 19">
            <a:extLst>
              <a:ext uri="{FF2B5EF4-FFF2-40B4-BE49-F238E27FC236}">
                <a16:creationId xmlns:a16="http://schemas.microsoft.com/office/drawing/2014/main" id="{0BA84748-2CE1-4118-B55E-2B21AB98F552}"/>
              </a:ext>
            </a:extLst>
          </p:cNvPr>
          <p:cNvSpPr/>
          <p:nvPr/>
        </p:nvSpPr>
        <p:spPr>
          <a:xfrm>
            <a:off x="4914672" y="5257544"/>
            <a:ext cx="551899" cy="555986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3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7" grpId="0" animBg="1"/>
      <p:bldP spid="3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Words>577</Words>
  <Application>Microsoft Office PowerPoint</Application>
  <PresentationFormat>‫הצגה על המסך (4:3)</PresentationFormat>
  <Paragraphs>146</Paragraphs>
  <Slides>15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8" baseType="lpstr">
      <vt:lpstr>Arial</vt:lpstr>
      <vt:lpstr>Calibri</vt:lpstr>
      <vt:lpstr>ערכת נושא Office</vt:lpstr>
      <vt:lpstr>מה נלמד היום?</vt:lpstr>
      <vt:lpstr>תרגיל הקדמה</vt:lpstr>
      <vt:lpstr>תרגיל הקדמה</vt:lpstr>
      <vt:lpstr>תרגיל הקדמה</vt:lpstr>
      <vt:lpstr>תרגיל הקדמה</vt:lpstr>
      <vt:lpstr>תרגיל הקדמה</vt:lpstr>
      <vt:lpstr>תרגיל הקדמה</vt:lpstr>
      <vt:lpstr>תרגיל הקדמה</vt:lpstr>
      <vt:lpstr>שלבי עבודה למציאת הערך המקסימלי</vt:lpstr>
      <vt:lpstr>דוגמא  1</vt:lpstr>
      <vt:lpstr>אתחול משתנה העזר בערך הכי נמוך</vt:lpstr>
      <vt:lpstr>שלבי עבודה למציאת הערך המינימלי</vt:lpstr>
      <vt:lpstr>דוגמא  1</vt:lpstr>
      <vt:lpstr>אתחול משתנה העזר בערך הכי גבוה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379</cp:revision>
  <dcterms:created xsi:type="dcterms:W3CDTF">2018-02-18T20:21:23Z</dcterms:created>
  <dcterms:modified xsi:type="dcterms:W3CDTF">2019-12-10T15:47:33Z</dcterms:modified>
</cp:coreProperties>
</file>