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91" r:id="rId2"/>
    <p:sldId id="499" r:id="rId3"/>
    <p:sldId id="463" r:id="rId4"/>
    <p:sldId id="498" r:id="rId5"/>
    <p:sldId id="363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3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י"ג/כסלו/תש"פ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עבודה עם ספרות של מספר</a:t>
            </a: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F8E0C3B9-C54E-498C-94A2-FE62645FAC78}"/>
              </a:ext>
            </a:extLst>
          </p:cNvPr>
          <p:cNvSpPr txBox="1">
            <a:spLocks/>
          </p:cNvSpPr>
          <p:nvPr/>
        </p:nvSpPr>
        <p:spPr>
          <a:xfrm>
            <a:off x="827584" y="2933348"/>
            <a:ext cx="7488832" cy="365001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e-IL" dirty="0"/>
              <a:t>דוגמאות:</a:t>
            </a:r>
          </a:p>
          <a:p>
            <a:r>
              <a:rPr lang="he-IL" dirty="0"/>
              <a:t>קלוט מספר ותבדוק האם הוא מכיל את הספרה 7</a:t>
            </a:r>
          </a:p>
          <a:p>
            <a:r>
              <a:rPr lang="he-IL" dirty="0"/>
              <a:t>קלוט מספר והדפס כמה ספרות יש למספר שנקלט</a:t>
            </a:r>
          </a:p>
          <a:p>
            <a:r>
              <a:rPr lang="he-IL" dirty="0"/>
              <a:t>קלוט מספר והדפס את סכום </a:t>
            </a:r>
            <a:r>
              <a:rPr lang="he-IL" dirty="0" err="1"/>
              <a:t>סיפרותיו</a:t>
            </a:r>
            <a:r>
              <a:rPr lang="he-IL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מקדים</a:t>
            </a: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F8E0C3B9-C54E-498C-94A2-FE62645FAC78}"/>
              </a:ext>
            </a:extLst>
          </p:cNvPr>
          <p:cNvSpPr txBox="1">
            <a:spLocks/>
          </p:cNvSpPr>
          <p:nvPr/>
        </p:nvSpPr>
        <p:spPr>
          <a:xfrm>
            <a:off x="251520" y="862990"/>
            <a:ext cx="8640960" cy="559034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e-IL" dirty="0"/>
              <a:t>תסתכלו על המספר הבא:</a:t>
            </a:r>
          </a:p>
          <a:p>
            <a:pPr marL="0" indent="0" algn="ctr">
              <a:buFont typeface="Arial" pitchFamily="34" charset="0"/>
              <a:buNone/>
            </a:pPr>
            <a:r>
              <a:rPr lang="he-IL" sz="3600" dirty="0"/>
              <a:t>483721</a:t>
            </a:r>
          </a:p>
          <a:p>
            <a:pPr marL="0" indent="0">
              <a:buNone/>
            </a:pPr>
            <a:r>
              <a:rPr lang="he-IL" dirty="0"/>
              <a:t>האם הוא מכיל את הספרה 7?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תסתכלו על המספר הבא:</a:t>
            </a:r>
          </a:p>
          <a:p>
            <a:pPr marL="0" indent="0" algn="ctr">
              <a:buNone/>
            </a:pPr>
            <a:r>
              <a:rPr lang="he-IL" sz="3600" dirty="0"/>
              <a:t>30958392</a:t>
            </a:r>
          </a:p>
          <a:p>
            <a:pPr marL="0" indent="0">
              <a:buNone/>
            </a:pPr>
            <a:r>
              <a:rPr lang="he-IL" dirty="0"/>
              <a:t>כמה ספרות יש למספר?</a:t>
            </a:r>
          </a:p>
          <a:p>
            <a:pPr marL="0" indent="0">
              <a:buNone/>
            </a:pPr>
            <a:r>
              <a:rPr lang="he-IL" dirty="0"/>
              <a:t>תסתכלו על המספר הבא:</a:t>
            </a:r>
          </a:p>
          <a:p>
            <a:pPr marL="0" indent="0" algn="ctr">
              <a:buNone/>
            </a:pPr>
            <a:r>
              <a:rPr lang="he-IL" sz="3600" dirty="0"/>
              <a:t>73154</a:t>
            </a:r>
          </a:p>
          <a:p>
            <a:pPr marL="0" indent="0">
              <a:buNone/>
            </a:pPr>
            <a:r>
              <a:rPr lang="he-IL" dirty="0"/>
              <a:t>מהו סכום ספרותיו?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809FF2E-8C75-442B-8BDD-FAB752F295E4}"/>
              </a:ext>
            </a:extLst>
          </p:cNvPr>
          <p:cNvSpPr/>
          <p:nvPr/>
        </p:nvSpPr>
        <p:spPr>
          <a:xfrm>
            <a:off x="4572000" y="1484784"/>
            <a:ext cx="288032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תהליך עבודה עם ספרות של מספר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612030" y="2380296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E47BD4-8704-4980-ACF6-D2352A55CBCC}"/>
              </a:ext>
            </a:extLst>
          </p:cNvPr>
          <p:cNvSpPr/>
          <p:nvPr/>
        </p:nvSpPr>
        <p:spPr>
          <a:xfrm>
            <a:off x="3957629" y="4182874"/>
            <a:ext cx="15308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2 5 1 6 7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D25F248-9B97-4CE3-B139-1AFEEB85EEAC}"/>
              </a:ext>
            </a:extLst>
          </p:cNvPr>
          <p:cNvSpPr/>
          <p:nvPr/>
        </p:nvSpPr>
        <p:spPr>
          <a:xfrm>
            <a:off x="3222020" y="4185631"/>
            <a:ext cx="715643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98D68-4595-4A1D-8E1B-FBCAD18BCC14}"/>
              </a:ext>
            </a:extLst>
          </p:cNvPr>
          <p:cNvSpPr txBox="1"/>
          <p:nvPr/>
        </p:nvSpPr>
        <p:spPr>
          <a:xfrm>
            <a:off x="2173388" y="1469458"/>
            <a:ext cx="6063830" cy="5587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/>
              <a:t>השם את סיפרת האחדות של </a:t>
            </a:r>
            <a:r>
              <a:rPr lang="en-US" sz="2800" dirty="0"/>
              <a:t>x</a:t>
            </a:r>
            <a:r>
              <a:rPr lang="he-IL" sz="2800" dirty="0"/>
              <a:t> ב </a:t>
            </a:r>
            <a:r>
              <a:rPr lang="en-US" sz="2800" dirty="0" err="1"/>
              <a:t>sifra</a:t>
            </a:r>
            <a:r>
              <a:rPr lang="he-IL" sz="2800" dirty="0"/>
              <a:t>.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6752DA5-C421-4168-9A3D-AAFBA03EA21C}"/>
              </a:ext>
            </a:extLst>
          </p:cNvPr>
          <p:cNvSpPr/>
          <p:nvPr/>
        </p:nvSpPr>
        <p:spPr>
          <a:xfrm>
            <a:off x="3082092" y="5161788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A1D3CA7-2E98-4685-8399-6279D232D0DB}"/>
              </a:ext>
            </a:extLst>
          </p:cNvPr>
          <p:cNvSpPr/>
          <p:nvPr/>
        </p:nvSpPr>
        <p:spPr>
          <a:xfrm>
            <a:off x="2201651" y="5164545"/>
            <a:ext cx="859659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sifra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0704F-DFC0-418D-98C9-520883BCB6A6}"/>
              </a:ext>
            </a:extLst>
          </p:cNvPr>
          <p:cNvSpPr txBox="1"/>
          <p:nvPr/>
        </p:nvSpPr>
        <p:spPr>
          <a:xfrm>
            <a:off x="213178" y="1932005"/>
            <a:ext cx="803334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טיפול/עיבוד </a:t>
            </a:r>
            <a:r>
              <a:rPr lang="he-IL" sz="2800" dirty="0" err="1"/>
              <a:t>הסיפרה</a:t>
            </a:r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קצץ את סיפרת האחדות (הספרה שכבר טופלה) ע"י חילוק המספר ב-10. </a:t>
            </a:r>
          </a:p>
        </p:txBody>
      </p:sp>
      <p:sp>
        <p:nvSpPr>
          <p:cNvPr id="24" name="תרשים זרימה: נתונים 56">
            <a:extLst>
              <a:ext uri="{FF2B5EF4-FFF2-40B4-BE49-F238E27FC236}">
                <a16:creationId xmlns:a16="http://schemas.microsoft.com/office/drawing/2014/main" id="{2AFE4CEA-F594-4C22-815C-E6CF469C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968" y="797111"/>
            <a:ext cx="3127614" cy="9517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כל עוד </a:t>
            </a:r>
            <a:r>
              <a:rPr lang="en-US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x!=0</a:t>
            </a:r>
            <a:r>
              <a:rPr lang="he-IL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 בצע: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צומת מסכם 35">
            <a:extLst>
              <a:ext uri="{FF2B5EF4-FFF2-40B4-BE49-F238E27FC236}">
                <a16:creationId xmlns:a16="http://schemas.microsoft.com/office/drawing/2014/main" id="{2750A887-B647-45F5-B105-39C8BB1CEC1D}"/>
              </a:ext>
            </a:extLst>
          </p:cNvPr>
          <p:cNvSpPr/>
          <p:nvPr/>
        </p:nvSpPr>
        <p:spPr>
          <a:xfrm>
            <a:off x="5109757" y="4378528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39" name="תרשים זרימה: צומת מסכם 38">
            <a:extLst>
              <a:ext uri="{FF2B5EF4-FFF2-40B4-BE49-F238E27FC236}">
                <a16:creationId xmlns:a16="http://schemas.microsoft.com/office/drawing/2014/main" id="{EA2E7E28-479A-4B38-BBB7-A7771C4B89C7}"/>
              </a:ext>
            </a:extLst>
          </p:cNvPr>
          <p:cNvSpPr/>
          <p:nvPr/>
        </p:nvSpPr>
        <p:spPr>
          <a:xfrm>
            <a:off x="3199568" y="5336561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884BC2DA-DF11-44D5-9AC0-2430284C1188}"/>
              </a:ext>
            </a:extLst>
          </p:cNvPr>
          <p:cNvSpPr/>
          <p:nvPr/>
        </p:nvSpPr>
        <p:spPr>
          <a:xfrm>
            <a:off x="3653730" y="5161788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1" name="תרשים זרימה: צומת מסכם 40">
            <a:extLst>
              <a:ext uri="{FF2B5EF4-FFF2-40B4-BE49-F238E27FC236}">
                <a16:creationId xmlns:a16="http://schemas.microsoft.com/office/drawing/2014/main" id="{E4453B85-0CB6-4C14-BF1B-FDD527BB423D}"/>
              </a:ext>
            </a:extLst>
          </p:cNvPr>
          <p:cNvSpPr/>
          <p:nvPr/>
        </p:nvSpPr>
        <p:spPr>
          <a:xfrm>
            <a:off x="4827049" y="4378528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321B5387-189F-4682-94C0-999EBD3E085E}"/>
              </a:ext>
            </a:extLst>
          </p:cNvPr>
          <p:cNvSpPr/>
          <p:nvPr/>
        </p:nvSpPr>
        <p:spPr>
          <a:xfrm>
            <a:off x="4225368" y="5161788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תרשים זרימה: צומת מסכם 42">
            <a:extLst>
              <a:ext uri="{FF2B5EF4-FFF2-40B4-BE49-F238E27FC236}">
                <a16:creationId xmlns:a16="http://schemas.microsoft.com/office/drawing/2014/main" id="{61CCBA40-7A38-453F-9A60-8218B03949D2}"/>
              </a:ext>
            </a:extLst>
          </p:cNvPr>
          <p:cNvSpPr/>
          <p:nvPr/>
        </p:nvSpPr>
        <p:spPr>
          <a:xfrm>
            <a:off x="4557945" y="4378528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3773F812-5120-4E36-9616-BDC7CE3ED733}"/>
              </a:ext>
            </a:extLst>
          </p:cNvPr>
          <p:cNvSpPr/>
          <p:nvPr/>
        </p:nvSpPr>
        <p:spPr>
          <a:xfrm>
            <a:off x="4817788" y="5161788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5" name="תרשים זרימה: צומת מסכם 44">
            <a:extLst>
              <a:ext uri="{FF2B5EF4-FFF2-40B4-BE49-F238E27FC236}">
                <a16:creationId xmlns:a16="http://schemas.microsoft.com/office/drawing/2014/main" id="{C7463753-1959-4A75-835E-9D768991E8F8}"/>
              </a:ext>
            </a:extLst>
          </p:cNvPr>
          <p:cNvSpPr/>
          <p:nvPr/>
        </p:nvSpPr>
        <p:spPr>
          <a:xfrm>
            <a:off x="4325034" y="4378528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92FB4F79-74DB-4771-BE8C-5D792F5C0D8F}"/>
              </a:ext>
            </a:extLst>
          </p:cNvPr>
          <p:cNvSpPr/>
          <p:nvPr/>
        </p:nvSpPr>
        <p:spPr>
          <a:xfrm>
            <a:off x="5386260" y="5161788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תרשים זרימה: צומת מסכם 46">
            <a:extLst>
              <a:ext uri="{FF2B5EF4-FFF2-40B4-BE49-F238E27FC236}">
                <a16:creationId xmlns:a16="http://schemas.microsoft.com/office/drawing/2014/main" id="{A81266AE-AE44-4319-BF45-38948A054F85}"/>
              </a:ext>
            </a:extLst>
          </p:cNvPr>
          <p:cNvSpPr/>
          <p:nvPr/>
        </p:nvSpPr>
        <p:spPr>
          <a:xfrm>
            <a:off x="4054323" y="4378528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40776CE7-A6F7-4CE1-864A-BA51C7B7B9A3}"/>
              </a:ext>
            </a:extLst>
          </p:cNvPr>
          <p:cNvSpPr/>
          <p:nvPr/>
        </p:nvSpPr>
        <p:spPr>
          <a:xfrm>
            <a:off x="5626977" y="4182874"/>
            <a:ext cx="504056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9" name="תרשים זרימה: צומת מסכם 48">
            <a:extLst>
              <a:ext uri="{FF2B5EF4-FFF2-40B4-BE49-F238E27FC236}">
                <a16:creationId xmlns:a16="http://schemas.microsoft.com/office/drawing/2014/main" id="{4CDAB411-7ED3-4857-9C17-372AF7CE3C28}"/>
              </a:ext>
            </a:extLst>
          </p:cNvPr>
          <p:cNvSpPr/>
          <p:nvPr/>
        </p:nvSpPr>
        <p:spPr>
          <a:xfrm>
            <a:off x="3792804" y="5336561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50" name="תרשים זרימה: צומת מסכם 49">
            <a:extLst>
              <a:ext uri="{FF2B5EF4-FFF2-40B4-BE49-F238E27FC236}">
                <a16:creationId xmlns:a16="http://schemas.microsoft.com/office/drawing/2014/main" id="{2EDA7785-A574-4669-9805-291D6458D87F}"/>
              </a:ext>
            </a:extLst>
          </p:cNvPr>
          <p:cNvSpPr/>
          <p:nvPr/>
        </p:nvSpPr>
        <p:spPr>
          <a:xfrm>
            <a:off x="4342844" y="5336561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51" name="תרשים זרימה: צומת מסכם 50">
            <a:extLst>
              <a:ext uri="{FF2B5EF4-FFF2-40B4-BE49-F238E27FC236}">
                <a16:creationId xmlns:a16="http://schemas.microsoft.com/office/drawing/2014/main" id="{BBA802BB-D069-4B3D-B764-EB77AF6A04D9}"/>
              </a:ext>
            </a:extLst>
          </p:cNvPr>
          <p:cNvSpPr/>
          <p:nvPr/>
        </p:nvSpPr>
        <p:spPr>
          <a:xfrm>
            <a:off x="4927209" y="5336561"/>
            <a:ext cx="269104" cy="23363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81DC8A1-C4A6-4579-B754-C6FE4600AEBF}"/>
              </a:ext>
            </a:extLst>
          </p:cNvPr>
          <p:cNvSpPr/>
          <p:nvPr/>
        </p:nvSpPr>
        <p:spPr>
          <a:xfrm>
            <a:off x="625545" y="892461"/>
            <a:ext cx="8033347" cy="26092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  <p:bldP spid="15" grpId="0" animBg="1"/>
      <p:bldP spid="16" grpId="0" animBg="1"/>
      <p:bldP spid="17" grpId="0"/>
      <p:bldP spid="24" grpId="0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0783" y="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86C243E-6CB9-4DDF-A018-DCDA4E745DB4}"/>
              </a:ext>
            </a:extLst>
          </p:cNvPr>
          <p:cNvSpPr/>
          <p:nvPr/>
        </p:nvSpPr>
        <p:spPr>
          <a:xfrm>
            <a:off x="229576" y="548680"/>
            <a:ext cx="8749639" cy="591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000"/>
              </a:spcAft>
              <a:buFont typeface="+mj-cs"/>
              <a:buAutoNum type="hebrew2Minus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שהקלט שלו הוא מספר שלם והפלט שלו הוא ספרותיו של המספר שנקלט, אחת מתחת לשנייה.</a:t>
            </a:r>
          </a:p>
          <a:p>
            <a:pPr lvl="1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לדוגמא: אם נקלט 792 התוכנית תדפיס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</a:p>
          <a:p>
            <a:pPr lvl="1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אם נקלט 4306 התוכנית תדפיס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</a:p>
          <a:p>
            <a:pPr algn="ctr"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cs"/>
              <a:buAutoNum type="hebrew2Minus" startAt="2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מה יהיה הפלט עבור הקלט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8421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נמק בעזרת טבלת מעקב.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</TotalTime>
  <Words>163</Words>
  <Application>Microsoft Office PowerPoint</Application>
  <PresentationFormat>‫הצגה על המסך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Calibri</vt:lpstr>
      <vt:lpstr>ערכת נושא Office</vt:lpstr>
      <vt:lpstr>מה נלמד היום?</vt:lpstr>
      <vt:lpstr>תרגיל מקדים</vt:lpstr>
      <vt:lpstr>תהליך עבודה עם ספרות של מספר</vt:lpstr>
      <vt:lpstr>דוגמא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391</cp:revision>
  <dcterms:created xsi:type="dcterms:W3CDTF">2018-02-18T20:21:23Z</dcterms:created>
  <dcterms:modified xsi:type="dcterms:W3CDTF">2019-12-11T22:13:44Z</dcterms:modified>
</cp:coreProperties>
</file>