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6"/>
  </p:notesMasterIdLst>
  <p:handoutMasterIdLst>
    <p:handoutMasterId r:id="rId7"/>
  </p:handoutMasterIdLst>
  <p:sldIdLst>
    <p:sldId id="324" r:id="rId3"/>
    <p:sldId id="433" r:id="rId4"/>
    <p:sldId id="435" r:id="rId5"/>
  </p:sldIdLst>
  <p:sldSz cx="12192000" cy="6858000"/>
  <p:notesSz cx="7023100" cy="93091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E7F9A"/>
    <a:srgbClr val="B2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כ"ט/תשרי/תש"פ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5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10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0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27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0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4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כ"ט/תשרי/תש"פ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7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כ"ט/תשרי/תש"פ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2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D81A73AA-23C0-4962-B8A3-1E836C99351A}"/>
              </a:ext>
            </a:extLst>
          </p:cNvPr>
          <p:cNvSpPr txBox="1"/>
          <p:nvPr/>
        </p:nvSpPr>
        <p:spPr>
          <a:xfrm>
            <a:off x="554935" y="751344"/>
            <a:ext cx="11082130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הבעיה האלגוריתמית:</a:t>
            </a:r>
          </a:p>
          <a:p>
            <a:r>
              <a:rPr lang="he-IL" sz="2800" dirty="0">
                <a:latin typeface="Arial" panose="020B0604020202020204" pitchFamily="34" charset="0"/>
              </a:rPr>
              <a:t>פתחו אלגוריתם המציג על המסך את שמכם, וישמו אותו בשפת #</a:t>
            </a:r>
            <a:r>
              <a:rPr lang="en-US" sz="2800" dirty="0">
                <a:latin typeface="Arial" panose="020B0604020202020204" pitchFamily="34" charset="0"/>
              </a:rPr>
              <a:t>C.</a:t>
            </a:r>
          </a:p>
          <a:p>
            <a:r>
              <a:rPr lang="he-IL" sz="2800" dirty="0">
                <a:latin typeface="Arial" panose="020B0604020202020204" pitchFamily="34" charset="0"/>
              </a:rPr>
              <a:t>למשל, אם השם הוא יאיר, הפלט יהיה: </a:t>
            </a:r>
            <a:r>
              <a:rPr lang="en-US" sz="2800" dirty="0" err="1">
                <a:latin typeface="Arial" panose="020B0604020202020204" pitchFamily="34" charset="0"/>
              </a:rPr>
              <a:t>Yair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א. האלגוריתם לפתרון הבעיה: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רשום את האלגוריתם לפתרון הבעיה בקובץ </a:t>
            </a:r>
            <a:r>
              <a:rPr lang="en-US" sz="2800" dirty="0">
                <a:latin typeface="Arial" panose="020B0604020202020204" pitchFamily="34" charset="0"/>
              </a:rPr>
              <a:t>Word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  <a:p>
            <a:endParaRPr lang="he-IL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ב. מימוש האלגוריתם ב #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endParaRPr lang="he-IL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פתח פרויקט ב-</a:t>
            </a:r>
            <a:r>
              <a:rPr lang="en-US" sz="2800" dirty="0">
                <a:latin typeface="Arial" panose="020B0604020202020204" pitchFamily="34" charset="0"/>
              </a:rPr>
              <a:t>Visual Studio</a:t>
            </a:r>
            <a:r>
              <a:rPr lang="he-IL" sz="2800" dirty="0">
                <a:latin typeface="Arial" panose="020B0604020202020204" pitchFamily="34" charset="0"/>
              </a:rPr>
              <a:t> בשם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</a:rPr>
              <a:t>MyName</a:t>
            </a:r>
            <a:r>
              <a:rPr lang="he-IL" sz="2800" dirty="0">
                <a:latin typeface="Arial" panose="020B0604020202020204" pitchFamily="34" charset="0"/>
              </a:rPr>
              <a:t> וכתוב בו את מימוש האלגוריתם בשפת #</a:t>
            </a:r>
            <a:r>
              <a:rPr lang="en-US" sz="2800" dirty="0">
                <a:latin typeface="Arial" panose="020B0604020202020204" pitchFamily="34" charset="0"/>
              </a:rPr>
              <a:t>C 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672205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D81A73AA-23C0-4962-B8A3-1E836C99351A}"/>
              </a:ext>
            </a:extLst>
          </p:cNvPr>
          <p:cNvSpPr txBox="1"/>
          <p:nvPr/>
        </p:nvSpPr>
        <p:spPr>
          <a:xfrm>
            <a:off x="145774" y="487025"/>
            <a:ext cx="11807687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הבעיה האלגוריתמית:</a:t>
            </a:r>
          </a:p>
          <a:p>
            <a:r>
              <a:rPr lang="he-IL" sz="2800" dirty="0">
                <a:latin typeface="Arial" panose="020B0604020202020204" pitchFamily="34" charset="0"/>
              </a:rPr>
              <a:t>פתחו אלגוריתם המציג על המסך את שמכם מוקף במסגרת של כוכביות, וישמו אותו בשפת #</a:t>
            </a:r>
            <a:r>
              <a:rPr lang="en-US" sz="2800" dirty="0">
                <a:latin typeface="Arial" panose="020B0604020202020204" pitchFamily="34" charset="0"/>
              </a:rPr>
              <a:t>C </a:t>
            </a:r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למשל, אם השם הוא יאיר, הפלט יהיה: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********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* </a:t>
            </a:r>
            <a:r>
              <a:rPr lang="en-US" sz="2800" dirty="0" err="1">
                <a:latin typeface="Arial" panose="020B0604020202020204" pitchFamily="34" charset="0"/>
              </a:rPr>
              <a:t>Yair</a:t>
            </a:r>
            <a:r>
              <a:rPr lang="en-US" sz="2800" dirty="0">
                <a:latin typeface="Arial" panose="020B0604020202020204" pitchFamily="34" charset="0"/>
              </a:rPr>
              <a:t> *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********</a:t>
            </a:r>
          </a:p>
          <a:p>
            <a:r>
              <a:rPr lang="he-IL" sz="2800" b="1" dirty="0">
                <a:latin typeface="Arial" panose="020B0604020202020204" pitchFamily="34" charset="0"/>
              </a:rPr>
              <a:t>הדרכה</a:t>
            </a:r>
            <a:r>
              <a:rPr lang="he-IL" sz="2800" dirty="0">
                <a:latin typeface="Arial" panose="020B0604020202020204" pitchFamily="34" charset="0"/>
              </a:rPr>
              <a:t>: פעולת </a:t>
            </a:r>
            <a:r>
              <a:rPr lang="en-US" sz="2800" dirty="0">
                <a:latin typeface="Arial" panose="020B0604020202020204" pitchFamily="34" charset="0"/>
              </a:rPr>
              <a:t>WriteLine </a:t>
            </a:r>
            <a:r>
              <a:rPr lang="he-IL" sz="2800" dirty="0">
                <a:latin typeface="Arial" panose="020B0604020202020204" pitchFamily="34" charset="0"/>
              </a:rPr>
              <a:t> מציגה שורה אחת על המסך. בתוכנית זו עליכם להציג 3 שורות.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he-IL" sz="800" dirty="0"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א. האלגוריתם לפתרון הבעיה: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רשום את האלגוריתם לפתרון הבעיה בקובץ </a:t>
            </a:r>
            <a:r>
              <a:rPr lang="en-US" sz="2800" dirty="0">
                <a:latin typeface="Arial" panose="020B0604020202020204" pitchFamily="34" charset="0"/>
              </a:rPr>
              <a:t>Word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  <a:p>
            <a:endParaRPr lang="he-IL" sz="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ב. מימוש האלגוריתם ב #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endParaRPr lang="he-IL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פתח פרויקט ב-</a:t>
            </a:r>
            <a:r>
              <a:rPr lang="en-US" sz="2800" dirty="0">
                <a:latin typeface="Arial" panose="020B0604020202020204" pitchFamily="34" charset="0"/>
              </a:rPr>
              <a:t>Visual Studio</a:t>
            </a:r>
            <a:r>
              <a:rPr lang="he-IL" sz="2800" dirty="0">
                <a:latin typeface="Arial" panose="020B0604020202020204" pitchFamily="34" charset="0"/>
              </a:rPr>
              <a:t> בשם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</a:rPr>
              <a:t>MyNameWithStars</a:t>
            </a:r>
            <a:r>
              <a:rPr lang="he-IL" sz="2800" dirty="0">
                <a:latin typeface="Arial" panose="020B0604020202020204" pitchFamily="34" charset="0"/>
              </a:rPr>
              <a:t> וכתוב בו את מימוש האלגוריתם בשפת #</a:t>
            </a:r>
            <a:r>
              <a:rPr lang="en-US" sz="2800" dirty="0">
                <a:latin typeface="Arial" panose="020B0604020202020204" pitchFamily="34" charset="0"/>
              </a:rPr>
              <a:t>C 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2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672205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D81A73AA-23C0-4962-B8A3-1E836C99351A}"/>
              </a:ext>
            </a:extLst>
          </p:cNvPr>
          <p:cNvSpPr txBox="1"/>
          <p:nvPr/>
        </p:nvSpPr>
        <p:spPr>
          <a:xfrm>
            <a:off x="145774" y="487025"/>
            <a:ext cx="11807687" cy="5509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הבעיה האלגוריתמית:</a:t>
            </a:r>
          </a:p>
          <a:p>
            <a:r>
              <a:rPr lang="he-IL" sz="2800">
                <a:latin typeface="Arial" panose="020B0604020202020204" pitchFamily="34" charset="0"/>
              </a:rPr>
              <a:t> </a:t>
            </a:r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פתחו אלגוריתם המציג על המסך את האות </a:t>
            </a:r>
            <a:r>
              <a:rPr lang="en-US" sz="2800" dirty="0">
                <a:latin typeface="Arial" panose="020B0604020202020204" pitchFamily="34" charset="0"/>
              </a:rPr>
              <a:t>L </a:t>
            </a:r>
            <a:r>
              <a:rPr lang="he-IL" sz="2800" dirty="0">
                <a:latin typeface="Arial" panose="020B0604020202020204" pitchFamily="34" charset="0"/>
              </a:rPr>
              <a:t> מכוכביות באופן הבא: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pPr algn="ctr" rtl="0"/>
            <a:r>
              <a:rPr lang="en-US" sz="2800" dirty="0">
                <a:latin typeface="Arial" panose="020B0604020202020204" pitchFamily="34" charset="0"/>
              </a:rPr>
              <a:t>*</a:t>
            </a:r>
          </a:p>
          <a:p>
            <a:pPr algn="ctr" rtl="0"/>
            <a:r>
              <a:rPr lang="en-US" sz="2800" dirty="0">
                <a:latin typeface="Arial" panose="020B0604020202020204" pitchFamily="34" charset="0"/>
              </a:rPr>
              <a:t>*</a:t>
            </a:r>
          </a:p>
          <a:p>
            <a:pPr lvl="8" algn="l" rtl="0"/>
            <a:r>
              <a:rPr lang="en-US" sz="2800" dirty="0">
                <a:latin typeface="Arial" panose="020B0604020202020204" pitchFamily="34" charset="0"/>
              </a:rPr>
              <a:t>		   * * *</a:t>
            </a:r>
            <a:endParaRPr lang="he-IL" sz="2800" dirty="0">
              <a:latin typeface="Arial" panose="020B0604020202020204" pitchFamily="34" charset="0"/>
            </a:endParaRPr>
          </a:p>
          <a:p>
            <a:endParaRPr lang="he-IL" sz="800" dirty="0"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א. האלגוריתם לפתרון הבעיה: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רשום את האלגוריתם לפתרון הבעיה בקובץ </a:t>
            </a:r>
            <a:r>
              <a:rPr lang="en-US" sz="2800" dirty="0">
                <a:latin typeface="Arial" panose="020B0604020202020204" pitchFamily="34" charset="0"/>
              </a:rPr>
              <a:t>Word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  <a:p>
            <a:endParaRPr lang="he-IL" sz="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ב. מימוש האלגוריתם ב #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endParaRPr lang="he-IL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פתח פרויקט ב-</a:t>
            </a:r>
            <a:r>
              <a:rPr lang="en-US" sz="2800" dirty="0">
                <a:latin typeface="Arial" panose="020B0604020202020204" pitchFamily="34" charset="0"/>
              </a:rPr>
              <a:t>Visual Studio</a:t>
            </a:r>
            <a:r>
              <a:rPr lang="he-IL" sz="2800" dirty="0">
                <a:latin typeface="Arial" panose="020B0604020202020204" pitchFamily="34" charset="0"/>
              </a:rPr>
              <a:t> בשם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PrintingL</a:t>
            </a:r>
            <a:r>
              <a:rPr lang="he-IL" sz="2800" dirty="0">
                <a:latin typeface="Arial" panose="020B0604020202020204" pitchFamily="34" charset="0"/>
              </a:rPr>
              <a:t> וכתוב בו את מימוש האלגוריתם בשפת #</a:t>
            </a:r>
            <a:r>
              <a:rPr lang="en-US" sz="2800" dirty="0">
                <a:latin typeface="Arial" panose="020B0604020202020204" pitchFamily="34" charset="0"/>
              </a:rPr>
              <a:t>C 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מסך רחב</PresentationFormat>
  <Paragraphs>39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תרגיל 1</vt:lpstr>
      <vt:lpstr>תרגיל 2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2019-10-27T22:40:52Z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