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91" r:id="rId2"/>
    <p:sldId id="504" r:id="rId3"/>
    <p:sldId id="506" r:id="rId4"/>
    <p:sldId id="510" r:id="rId5"/>
    <p:sldId id="363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 varScale="1">
        <p:scale>
          <a:sx n="68" d="100"/>
          <a:sy n="68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98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03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90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י"ט/כסלו/תש"פ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504056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קינון לולאות מכל הסוגים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" y="548680"/>
            <a:ext cx="9144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בשלבים אלגוריתם שהקלט שלו הוא אותיות גדולות עד שיוקש # (אם לא הוכנס אות גדולה, יש להציג הודעת שגיאה ולסיים את התוכנית).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עבור כל אות, יודפס רצף של אותיות החל מ-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ועד האות שנקלטה.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capital letter. To finish press #: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B C D</a:t>
            </a:r>
          </a:p>
          <a:p>
            <a:pPr algn="l" rtl="0">
              <a:tabLst>
                <a:tab pos="1403350" algn="l"/>
              </a:tabLst>
            </a:pPr>
            <a:endParaRPr lang="en-US" sz="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capital letter. To finish press #: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B C D E … P</a:t>
            </a:r>
          </a:p>
          <a:p>
            <a:pPr algn="l" rtl="0">
              <a:tabLst>
                <a:tab pos="1403350" algn="l"/>
              </a:tabLst>
            </a:pPr>
            <a:endParaRPr lang="en-US" sz="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capital letter. To finish press #: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B C D E …. T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endParaRPr lang="en-US" sz="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capital letter. To finish press #: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#</a:t>
            </a:r>
            <a:endParaRPr lang="he-IL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הוספת מסננת קלט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908720"/>
            <a:ext cx="8767227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כעת נוסיף לתוכנית 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מסננת קלט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עבור כל תו שנקלט, אם המשתמש הקליד תו שהוא לא אות גדולה, התוכנית תציג הודעת שגיאה ותקלוט שוב.</a:t>
            </a:r>
          </a:p>
        </p:txBody>
      </p:sp>
    </p:spTree>
    <p:extLst>
      <p:ext uri="{BB962C8B-B14F-4D97-AF65-F5344CB8AC3E}">
        <p14:creationId xmlns:p14="http://schemas.microsoft.com/office/powerpoint/2010/main" val="23754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6550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548680"/>
            <a:ext cx="8767227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בשלבים שהקלט שלו הוא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10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מספרים חיוביים. יש לבדוק תקינות קלט בעזרת מסננת קלט.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</a:p>
          <a:p>
            <a:r>
              <a:rPr lang="he-IL" sz="2800" dirty="0"/>
              <a:t>עבור כל מספר שנקלט, יוצג סכום ספרותיו.</a:t>
            </a:r>
          </a:p>
          <a:p>
            <a:pPr>
              <a:tabLst>
                <a:tab pos="1403350" algn="l"/>
              </a:tabLst>
            </a:pP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דוגמא להרצת התוכנית: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positive number: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7345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sum of digits is 19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….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positive number: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-98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Error. This is not a positive number. Try again. </a:t>
            </a:r>
          </a:p>
          <a:p>
            <a:pPr algn="l" rtl="0">
              <a:tabLst>
                <a:tab pos="1403350" algn="l"/>
              </a:tabLst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Enter a positive number: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809612</a:t>
            </a:r>
          </a:p>
          <a:p>
            <a:pPr algn="l" rtl="0">
              <a:spcAft>
                <a:spcPts val="600"/>
              </a:spcAft>
              <a:tabLst>
                <a:tab pos="140335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sum of digits is 26</a:t>
            </a:r>
          </a:p>
        </p:txBody>
      </p:sp>
    </p:spTree>
    <p:extLst>
      <p:ext uri="{BB962C8B-B14F-4D97-AF65-F5344CB8AC3E}">
        <p14:creationId xmlns:p14="http://schemas.microsoft.com/office/powerpoint/2010/main" val="9347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5502</TotalTime>
  <Words>166</Words>
  <Application>Microsoft Office PowerPoint</Application>
  <PresentationFormat>‫הצגה על המסך (4:3)</PresentationFormat>
  <Paragraphs>35</Paragraphs>
  <Slides>5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Calibri</vt:lpstr>
      <vt:lpstr>ערכת נושא Office</vt:lpstr>
      <vt:lpstr>מה נלמד היום?</vt:lpstr>
      <vt:lpstr>דוגמא 1</vt:lpstr>
      <vt:lpstr>הוספת מסננת קלט</vt:lpstr>
      <vt:lpstr>דוגמא 2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446</cp:revision>
  <dcterms:created xsi:type="dcterms:W3CDTF">2018-02-18T20:21:23Z</dcterms:created>
  <dcterms:modified xsi:type="dcterms:W3CDTF">2019-12-17T20:32:00Z</dcterms:modified>
</cp:coreProperties>
</file>