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91" r:id="rId2"/>
    <p:sldId id="518" r:id="rId3"/>
    <p:sldId id="515" r:id="rId4"/>
    <p:sldId id="524" r:id="rId5"/>
    <p:sldId id="517" r:id="rId6"/>
    <p:sldId id="363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 varScale="1">
        <p:scale>
          <a:sx n="109" d="100"/>
          <a:sy n="109" d="100"/>
        </p:scale>
        <p:origin x="132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33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13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כ"ח/כסלו/תש"פ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פונקציות שלא מחזירות ערך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" y="-37837"/>
            <a:ext cx="9144000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אלגוריתם של פונקציה/פעולה </a:t>
            </a:r>
            <a:r>
              <a:rPr lang="he-IL" sz="3600" b="1" dirty="0">
                <a:solidFill>
                  <a:srgbClr val="FF0000"/>
                </a:solidFill>
                <a:cs typeface="+mn-cs"/>
              </a:rPr>
              <a:t>שלא</a:t>
            </a:r>
            <a:r>
              <a:rPr lang="he-IL" sz="3600" b="1" dirty="0">
                <a:solidFill>
                  <a:srgbClr val="0070C0"/>
                </a:solidFill>
                <a:cs typeface="+mn-cs"/>
              </a:rPr>
              <a:t> מחזירה ערך</a:t>
            </a:r>
            <a:endParaRPr lang="en-US" sz="36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60" y="1379508"/>
            <a:ext cx="5835680" cy="6986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הפונקציה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 1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 2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C14939E-6CAD-4752-BD2F-75DB6C03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12" y="814311"/>
            <a:ext cx="4998701" cy="54832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חתימת הפונקציה</a:t>
            </a:r>
            <a:endParaRPr kumimoji="0" lang="he-IL" altLang="he-IL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1AED48C-BAAC-4DD9-B94B-29A82F23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64" y="4886566"/>
            <a:ext cx="2160240" cy="138499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הוראה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הוראה</a:t>
            </a: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4599FC7-E9DE-4710-8EB9-E5C96CC8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2351740"/>
            <a:ext cx="3378524" cy="25545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טענת כניסה: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מה הפונקציה מקבלת?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טענת יציאה: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מה הפונקציה מבצעת?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הוראות:</a:t>
            </a:r>
            <a:endParaRPr kumimoji="0" lang="he-IL" altLang="he-IL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5A259B7-C151-4275-A301-C8CA1E44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23" y="6271561"/>
            <a:ext cx="330428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רשימת משתנים:</a:t>
            </a:r>
            <a:endParaRPr kumimoji="0" lang="he-IL" altLang="he-IL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בועת דיבור: מלבן עם פינות מעוגלות 2">
            <a:extLst>
              <a:ext uri="{FF2B5EF4-FFF2-40B4-BE49-F238E27FC236}">
                <a16:creationId xmlns:a16="http://schemas.microsoft.com/office/drawing/2014/main" id="{62E52C80-FC2C-4D96-85C1-FD25887E4D7B}"/>
              </a:ext>
            </a:extLst>
          </p:cNvPr>
          <p:cNvSpPr/>
          <p:nvPr/>
        </p:nvSpPr>
        <p:spPr>
          <a:xfrm>
            <a:off x="1279586" y="4774156"/>
            <a:ext cx="2736304" cy="1152128"/>
          </a:xfrm>
          <a:prstGeom prst="wedgeRoundRectCallout">
            <a:avLst>
              <a:gd name="adj1" fmla="val 176072"/>
              <a:gd name="adj2" fmla="val 5639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rgbClr val="FF0000"/>
                </a:solidFill>
              </a:rPr>
              <a:t>אין </a:t>
            </a:r>
            <a:r>
              <a:rPr lang="he-IL" sz="2400" dirty="0"/>
              <a:t>הוראת "החזר"</a:t>
            </a:r>
          </a:p>
        </p:txBody>
      </p:sp>
    </p:spTree>
    <p:extLst>
      <p:ext uri="{BB962C8B-B14F-4D97-AF65-F5344CB8AC3E}">
        <p14:creationId xmlns:p14="http://schemas.microsoft.com/office/powerpoint/2010/main" val="19743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1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לפונקציה שלא מחזירה ערך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743D3B9-08B0-49CD-A0E5-70D86F4B1F6A}"/>
              </a:ext>
            </a:extLst>
          </p:cNvPr>
          <p:cNvSpPr/>
          <p:nvPr/>
        </p:nvSpPr>
        <p:spPr>
          <a:xfrm>
            <a:off x="0" y="803868"/>
            <a:ext cx="914399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פונקציה/פעולה בשם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draw_rectangle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שמקבלת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גובה ורוחב של מלבן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ומדפיסה מלבן מכוכביות ברוחב ובגובה שהתקבלו כפרמטרים.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שהקלט שלו הוא גובה ורוחב של מלבן גדולים מ-0, ומצייר מלבן בעזרת הפונקציה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draw_rectangle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אם הגובה או הרוחב לא גדולים מ-0, התוכנית תקלוט אותם שוב.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37837"/>
            <a:ext cx="9126253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מבנה הגדרת פונקציה/פעולה </a:t>
            </a:r>
            <a:r>
              <a:rPr lang="he-IL" sz="3600" b="1" dirty="0">
                <a:solidFill>
                  <a:srgbClr val="FF0000"/>
                </a:solidFill>
                <a:cs typeface="+mn-cs"/>
              </a:rPr>
              <a:t>שאינה </a:t>
            </a:r>
            <a:r>
              <a:rPr lang="he-IL" sz="3600" b="1" dirty="0">
                <a:solidFill>
                  <a:srgbClr val="0070C0"/>
                </a:solidFill>
                <a:cs typeface="+mn-cs"/>
              </a:rPr>
              <a:t>מחזירה ערך</a:t>
            </a:r>
            <a:endParaRPr lang="en-US" sz="36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8E3C405-3642-484B-81A7-8F7B7A88A08C}"/>
              </a:ext>
            </a:extLst>
          </p:cNvPr>
          <p:cNvSpPr/>
          <p:nvPr/>
        </p:nvSpPr>
        <p:spPr>
          <a:xfrm>
            <a:off x="2409542" y="764704"/>
            <a:ext cx="4324917" cy="212365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חתימת הפונקציה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altLang="he-IL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r>
              <a:rPr lang="en-US" altLang="he-IL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alt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altLang="he-IL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r>
              <a:rPr lang="en-US" altLang="he-IL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alt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 rtl="0"/>
            <a:r>
              <a:rPr lang="en-US" sz="2200" dirty="0"/>
              <a:t>}</a:t>
            </a:r>
            <a:endParaRPr lang="he-IL" sz="2200" dirty="0"/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1206F1FE-6BA5-49C4-BD00-6D09B3269140}"/>
              </a:ext>
            </a:extLst>
          </p:cNvPr>
          <p:cNvSpPr/>
          <p:nvPr/>
        </p:nvSpPr>
        <p:spPr>
          <a:xfrm>
            <a:off x="4584954" y="2503473"/>
            <a:ext cx="2895093" cy="1466166"/>
          </a:xfrm>
          <a:prstGeom prst="wedgeRoundRectCallout">
            <a:avLst>
              <a:gd name="adj1" fmla="val -57690"/>
              <a:gd name="adj2" fmla="val -92638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ניתן לרשום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return;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במידה ומעוניינים לסיים את הפונקציה.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נוספת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743D3B9-08B0-49CD-A0E5-70D86F4B1F6A}"/>
              </a:ext>
            </a:extLst>
          </p:cNvPr>
          <p:cNvSpPr/>
          <p:nvPr/>
        </p:nvSpPr>
        <p:spPr>
          <a:xfrm>
            <a:off x="1" y="772226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לפונקציה שמדפיסה את אותיות ה-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ABC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הגדולות.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24343C-71D9-42E2-BEF9-76D08F19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2132856"/>
            <a:ext cx="5581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5914</TotalTime>
  <Words>149</Words>
  <Application>Microsoft Office PowerPoint</Application>
  <PresentationFormat>‫הצגה על המסך (4:3)</PresentationFormat>
  <Paragraphs>38</Paragraphs>
  <Slides>6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Times New Roman</vt:lpstr>
      <vt:lpstr>ערכת נושא Office</vt:lpstr>
      <vt:lpstr>מה נלמד היום?</vt:lpstr>
      <vt:lpstr>אלגוריתם של פונקציה/פעולה שלא מחזירה ערך</vt:lpstr>
      <vt:lpstr>דוגמא לפונקציה שלא מחזירה ערך</vt:lpstr>
      <vt:lpstr>מבנה הגדרת פונקציה/פעולה שאינה מחזירה ערך</vt:lpstr>
      <vt:lpstr>דוגמא נוספת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476</cp:revision>
  <dcterms:created xsi:type="dcterms:W3CDTF">2018-02-18T20:21:23Z</dcterms:created>
  <dcterms:modified xsi:type="dcterms:W3CDTF">2019-12-26T07:08:53Z</dcterms:modified>
</cp:coreProperties>
</file>