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8" r:id="rId2"/>
    <p:sldId id="280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27A787-44C7-49C4-8F2C-1397BA198874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CBCD48-D122-47BC-AAFF-9D1D9FB88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67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BCD48-D122-47BC-AAFF-9D1D9FB881A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7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ג'/טבת/תש"פ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1"/>
            <a:r>
              <a:rPr lang="he-IL" b="1" dirty="0">
                <a:solidFill>
                  <a:srgbClr val="0070C0"/>
                </a:solidFill>
                <a:cs typeface="+mn-cs"/>
              </a:rPr>
              <a:t>מה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826245" y="1428736"/>
            <a:ext cx="5491511" cy="5601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e-IL" dirty="0"/>
              <a:t>טבלת מעקב של </a:t>
            </a:r>
            <a:r>
              <a:rPr lang="he-IL" dirty="0" err="1"/>
              <a:t>תוכנית</a:t>
            </a:r>
            <a:r>
              <a:rPr lang="he-IL" dirty="0"/>
              <a:t> עם מערכים</a:t>
            </a:r>
          </a:p>
          <a:p>
            <a:pPr algn="ctr">
              <a:buNone/>
            </a:pPr>
            <a:endParaRPr lang="he-IL" dirty="0"/>
          </a:p>
          <a:p>
            <a:pPr algn="ctr">
              <a:buFont typeface="Wingdings 3" panose="05040102010807070707" pitchFamily="18" charset="2"/>
              <a:buChar char="t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41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B3092085-DBFF-476A-841E-2615FC2EC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61478"/>
              </p:ext>
            </p:extLst>
          </p:nvPr>
        </p:nvGraphicFramePr>
        <p:xfrm>
          <a:off x="696152" y="2564904"/>
          <a:ext cx="8123528" cy="4074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31670842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221115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27588884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2868199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83402206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21290565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7281415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495759360"/>
                    </a:ext>
                  </a:extLst>
                </a:gridCol>
                <a:gridCol w="1787528">
                  <a:extLst>
                    <a:ext uri="{9D8B030D-6E8A-4147-A177-3AD203B41FA5}">
                      <a16:colId xmlns:a16="http://schemas.microsoft.com/office/drawing/2014/main" val="243411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87114"/>
                  </a:ext>
                </a:extLst>
              </a:tr>
              <a:tr h="13321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9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5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1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4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96051"/>
                  </a:ext>
                </a:extLst>
              </a:tr>
            </a:tbl>
          </a:graphicData>
        </a:graphic>
      </p:graphicFrame>
      <p:sp>
        <p:nvSpPr>
          <p:cNvPr id="3" name="כותרת 1">
            <a:extLst>
              <a:ext uri="{FF2B5EF4-FFF2-40B4-BE49-F238E27FC236}">
                <a16:creationId xmlns:a16="http://schemas.microsoft.com/office/drawing/2014/main" id="{87B817BC-D753-4DB2-83DA-034055A592BE}"/>
              </a:ext>
            </a:extLst>
          </p:cNvPr>
          <p:cNvSpPr txBox="1">
            <a:spLocks/>
          </p:cNvSpPr>
          <p:nvPr/>
        </p:nvSpPr>
        <p:spPr>
          <a:xfrm>
            <a:off x="188386" y="0"/>
            <a:ext cx="8767227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3CFE7DD-BA6B-4EE4-ABC1-4D09E0F2F819}"/>
              </a:ext>
            </a:extLst>
          </p:cNvPr>
          <p:cNvSpPr/>
          <p:nvPr/>
        </p:nvSpPr>
        <p:spPr>
          <a:xfrm>
            <a:off x="2862253" y="908720"/>
            <a:ext cx="3419494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int[] m = new int[6]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for(int </a:t>
            </a: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=0;i&lt;6;i++)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m[</a:t>
            </a: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]=</a:t>
            </a: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4A0E04D-25F1-4CD7-A0CF-5F9733C4B7AF}"/>
              </a:ext>
            </a:extLst>
          </p:cNvPr>
          <p:cNvSpPr/>
          <p:nvPr/>
        </p:nvSpPr>
        <p:spPr>
          <a:xfrm>
            <a:off x="807363" y="293423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=0;i&lt;6;i++)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13700DA-202F-40E2-A5CC-F3037180931A}"/>
              </a:ext>
            </a:extLst>
          </p:cNvPr>
          <p:cNvSpPr/>
          <p:nvPr/>
        </p:nvSpPr>
        <p:spPr>
          <a:xfrm>
            <a:off x="696152" y="2564904"/>
            <a:ext cx="8207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     </a:t>
            </a:r>
            <a:r>
              <a:rPr lang="he-IL" b="1">
                <a:solidFill>
                  <a:schemeClr val="bg1"/>
                </a:solidFill>
                <a:latin typeface="Arial" panose="020B0604020202020204" pitchFamily="34" charset="0"/>
              </a:rPr>
              <a:t>הוראה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         m[0]     m[1]    m[2]     m[3]    m[4]	  m[5]	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</a:rPr>
              <a:t>תנאי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80AEA3F-22A4-4942-A999-A91CBE22DE63}"/>
              </a:ext>
            </a:extLst>
          </p:cNvPr>
          <p:cNvSpPr/>
          <p:nvPr/>
        </p:nvSpPr>
        <p:spPr>
          <a:xfrm>
            <a:off x="2699792" y="29342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CD0AC9E-6C77-46F2-8CEB-CC4D1A4C3398}"/>
              </a:ext>
            </a:extLst>
          </p:cNvPr>
          <p:cNvSpPr/>
          <p:nvPr/>
        </p:nvSpPr>
        <p:spPr>
          <a:xfrm>
            <a:off x="8173772" y="293423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D01A702-0AE4-4928-8474-79DE5826DC62}"/>
              </a:ext>
            </a:extLst>
          </p:cNvPr>
          <p:cNvSpPr/>
          <p:nvPr/>
        </p:nvSpPr>
        <p:spPr>
          <a:xfrm>
            <a:off x="850329" y="3301929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m[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= 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8D78FE17-1413-436F-8018-317244915E4D}"/>
              </a:ext>
            </a:extLst>
          </p:cNvPr>
          <p:cNvSpPr/>
          <p:nvPr/>
        </p:nvSpPr>
        <p:spPr>
          <a:xfrm>
            <a:off x="2699792" y="36692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C31B22C-34DE-48F2-B50A-39AEE4005C3F}"/>
              </a:ext>
            </a:extLst>
          </p:cNvPr>
          <p:cNvSpPr/>
          <p:nvPr/>
        </p:nvSpPr>
        <p:spPr>
          <a:xfrm>
            <a:off x="759788" y="3686071"/>
            <a:ext cx="1685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=0;i&lt;6;i++)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8B707EB3-6FA9-447F-AB57-E0400DC6C92E}"/>
              </a:ext>
            </a:extLst>
          </p:cNvPr>
          <p:cNvSpPr/>
          <p:nvPr/>
        </p:nvSpPr>
        <p:spPr>
          <a:xfrm>
            <a:off x="796828" y="4031450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m[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= 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B4C6C147-3815-49B5-9D75-32F3BB2C211A}"/>
              </a:ext>
            </a:extLst>
          </p:cNvPr>
          <p:cNvSpPr/>
          <p:nvPr/>
        </p:nvSpPr>
        <p:spPr>
          <a:xfrm>
            <a:off x="8181963" y="365442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113BFD5E-E80B-4439-A814-11A8E13FFD98}"/>
              </a:ext>
            </a:extLst>
          </p:cNvPr>
          <p:cNvSpPr/>
          <p:nvPr/>
        </p:nvSpPr>
        <p:spPr>
          <a:xfrm>
            <a:off x="2699792" y="44173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95A4B45E-1B0F-411E-89F6-C3371CB62D4F}"/>
              </a:ext>
            </a:extLst>
          </p:cNvPr>
          <p:cNvSpPr/>
          <p:nvPr/>
        </p:nvSpPr>
        <p:spPr>
          <a:xfrm>
            <a:off x="797288" y="51765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EF50032A-9663-4108-9E06-8D9FB43FAA5A}"/>
              </a:ext>
            </a:extLst>
          </p:cNvPr>
          <p:cNvSpPr/>
          <p:nvPr/>
        </p:nvSpPr>
        <p:spPr>
          <a:xfrm>
            <a:off x="2732530" y="51132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A5B779C4-E8EE-436A-9DA4-9D1B26C0C1B2}"/>
              </a:ext>
            </a:extLst>
          </p:cNvPr>
          <p:cNvSpPr/>
          <p:nvPr/>
        </p:nvSpPr>
        <p:spPr>
          <a:xfrm>
            <a:off x="2671924" y="548782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A1451190-5C0A-4718-A702-42F620B36238}"/>
              </a:ext>
            </a:extLst>
          </p:cNvPr>
          <p:cNvSpPr/>
          <p:nvPr/>
        </p:nvSpPr>
        <p:spPr>
          <a:xfrm>
            <a:off x="8164209" y="516347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907F07E1-173D-44DA-9A0C-C6418A124844}"/>
              </a:ext>
            </a:extLst>
          </p:cNvPr>
          <p:cNvSpPr/>
          <p:nvPr/>
        </p:nvSpPr>
        <p:spPr>
          <a:xfrm>
            <a:off x="3482566" y="5177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04EB1AD5-96DF-4780-96A8-D85FACE44704}"/>
              </a:ext>
            </a:extLst>
          </p:cNvPr>
          <p:cNvSpPr/>
          <p:nvPr/>
        </p:nvSpPr>
        <p:spPr>
          <a:xfrm>
            <a:off x="4179675" y="51770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2D0CC938-BCFC-412C-918A-6E38F76FD9CA}"/>
              </a:ext>
            </a:extLst>
          </p:cNvPr>
          <p:cNvSpPr/>
          <p:nvPr/>
        </p:nvSpPr>
        <p:spPr>
          <a:xfrm>
            <a:off x="5043106" y="5178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F19D9DA6-EBAA-411E-8732-9122FED84A9F}"/>
              </a:ext>
            </a:extLst>
          </p:cNvPr>
          <p:cNvSpPr/>
          <p:nvPr/>
        </p:nvSpPr>
        <p:spPr>
          <a:xfrm>
            <a:off x="5810319" y="5178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92CBFD84-5F6A-46AB-A3C9-A62AD5549286}"/>
              </a:ext>
            </a:extLst>
          </p:cNvPr>
          <p:cNvSpPr/>
          <p:nvPr/>
        </p:nvSpPr>
        <p:spPr>
          <a:xfrm>
            <a:off x="6660629" y="51788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FD396E4B-1DF1-4F97-86AE-8176042C10AA}"/>
              </a:ext>
            </a:extLst>
          </p:cNvPr>
          <p:cNvSpPr/>
          <p:nvPr/>
        </p:nvSpPr>
        <p:spPr>
          <a:xfrm>
            <a:off x="7388356" y="51510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157F86EB-DB7A-4271-9B44-0081F32D0731}"/>
              </a:ext>
            </a:extLst>
          </p:cNvPr>
          <p:cNvSpPr/>
          <p:nvPr/>
        </p:nvSpPr>
        <p:spPr>
          <a:xfrm>
            <a:off x="3328016" y="2935611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0	0           0          0	          0          0</a:t>
            </a: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AFDC7638-A2F0-4351-88D4-B9E9CFB27C70}"/>
              </a:ext>
            </a:extLst>
          </p:cNvPr>
          <p:cNvSpPr/>
          <p:nvPr/>
        </p:nvSpPr>
        <p:spPr>
          <a:xfrm>
            <a:off x="3328016" y="3314274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0	0           0          0	          0          0</a:t>
            </a:r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10B99500-1910-41D4-855D-58139558A1CC}"/>
              </a:ext>
            </a:extLst>
          </p:cNvPr>
          <p:cNvSpPr/>
          <p:nvPr/>
        </p:nvSpPr>
        <p:spPr>
          <a:xfrm>
            <a:off x="3316644" y="3669277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0	0           0          0	          0          0</a:t>
            </a: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9C05FA14-9C64-42EB-8C54-EE89CA7A5255}"/>
              </a:ext>
            </a:extLst>
          </p:cNvPr>
          <p:cNvSpPr/>
          <p:nvPr/>
        </p:nvSpPr>
        <p:spPr>
          <a:xfrm>
            <a:off x="3293094" y="4071370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0	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  0          0	          0          0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F38B81AA-43FE-4E46-A94D-93C90F80AFE0}"/>
              </a:ext>
            </a:extLst>
          </p:cNvPr>
          <p:cNvSpPr/>
          <p:nvPr/>
        </p:nvSpPr>
        <p:spPr>
          <a:xfrm>
            <a:off x="743146" y="4471809"/>
            <a:ext cx="1685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=0;i&lt;6;i++)</a:t>
            </a:r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37F68762-7BDB-4D82-9082-5F3063F039E5}"/>
              </a:ext>
            </a:extLst>
          </p:cNvPr>
          <p:cNvSpPr/>
          <p:nvPr/>
        </p:nvSpPr>
        <p:spPr>
          <a:xfrm>
            <a:off x="780186" y="4817188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m[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= 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F7A2DEF2-F25C-4F0D-AA67-6694161B84C7}"/>
              </a:ext>
            </a:extLst>
          </p:cNvPr>
          <p:cNvSpPr/>
          <p:nvPr/>
        </p:nvSpPr>
        <p:spPr>
          <a:xfrm>
            <a:off x="8181963" y="442655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20FFE561-EF9C-4E66-9713-5885E0499B0E}"/>
              </a:ext>
            </a:extLst>
          </p:cNvPr>
          <p:cNvSpPr/>
          <p:nvPr/>
        </p:nvSpPr>
        <p:spPr>
          <a:xfrm>
            <a:off x="3283416" y="4426556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0	1           0          0	          0          0</a:t>
            </a:r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86B57195-6887-436F-B9A5-DB963817CFF3}"/>
              </a:ext>
            </a:extLst>
          </p:cNvPr>
          <p:cNvSpPr/>
          <p:nvPr/>
        </p:nvSpPr>
        <p:spPr>
          <a:xfrm>
            <a:off x="3293094" y="4817188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0	1          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 0	          0          0</a:t>
            </a:r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1DB3CEF9-2D12-4261-8991-E969E87BABE3}"/>
              </a:ext>
            </a:extLst>
          </p:cNvPr>
          <p:cNvSpPr/>
          <p:nvPr/>
        </p:nvSpPr>
        <p:spPr>
          <a:xfrm>
            <a:off x="784759" y="5447760"/>
            <a:ext cx="1685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  <a:r>
              <a:rPr lang="en-US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=0;i&lt;6;i++)</a:t>
            </a: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AA327B9C-458A-4A63-A590-3D6E135598C4}"/>
              </a:ext>
            </a:extLst>
          </p:cNvPr>
          <p:cNvSpPr/>
          <p:nvPr/>
        </p:nvSpPr>
        <p:spPr>
          <a:xfrm>
            <a:off x="8161404" y="552752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3BDE499C-1FDB-4074-8641-A3A596B6C986}"/>
              </a:ext>
            </a:extLst>
          </p:cNvPr>
          <p:cNvSpPr/>
          <p:nvPr/>
        </p:nvSpPr>
        <p:spPr>
          <a:xfrm>
            <a:off x="3479761" y="55411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CA9074C0-D323-47DA-8070-328685104E89}"/>
              </a:ext>
            </a:extLst>
          </p:cNvPr>
          <p:cNvSpPr/>
          <p:nvPr/>
        </p:nvSpPr>
        <p:spPr>
          <a:xfrm>
            <a:off x="4176870" y="554111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DE0DE457-CF36-4C9E-A0BB-4406286849CC}"/>
              </a:ext>
            </a:extLst>
          </p:cNvPr>
          <p:cNvSpPr/>
          <p:nvPr/>
        </p:nvSpPr>
        <p:spPr>
          <a:xfrm>
            <a:off x="5040301" y="55428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41CE3988-37ED-4AA4-AF56-A4041003284A}"/>
              </a:ext>
            </a:extLst>
          </p:cNvPr>
          <p:cNvSpPr/>
          <p:nvPr/>
        </p:nvSpPr>
        <p:spPr>
          <a:xfrm>
            <a:off x="5807514" y="55428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ECE14CE4-D699-4933-8CA2-F64C62023D05}"/>
              </a:ext>
            </a:extLst>
          </p:cNvPr>
          <p:cNvSpPr/>
          <p:nvPr/>
        </p:nvSpPr>
        <p:spPr>
          <a:xfrm>
            <a:off x="6657824" y="55428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B5C94AFC-B70D-4E0E-A2D2-E254D19648C5}"/>
              </a:ext>
            </a:extLst>
          </p:cNvPr>
          <p:cNvSpPr/>
          <p:nvPr/>
        </p:nvSpPr>
        <p:spPr>
          <a:xfrm>
            <a:off x="7385551" y="55151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12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9" grpId="0"/>
      <p:bldP spid="13" grpId="0"/>
      <p:bldP spid="15" grpId="0"/>
      <p:bldP spid="16" grpId="0"/>
      <p:bldP spid="19" grpId="0"/>
      <p:bldP spid="20" grpId="0"/>
      <p:bldP spid="21" grpId="0"/>
      <p:bldP spid="23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146</Words>
  <Application>Microsoft Office PowerPoint</Application>
  <PresentationFormat>‫הצגה על המסך (4:3)</PresentationFormat>
  <Paragraphs>44</Paragraphs>
  <Slides>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 3</vt:lpstr>
      <vt:lpstr>ערכת נושא Office</vt:lpstr>
      <vt:lpstr>מה נלמד היום?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48</cp:revision>
  <dcterms:created xsi:type="dcterms:W3CDTF">2018-02-18T20:21:23Z</dcterms:created>
  <dcterms:modified xsi:type="dcterms:W3CDTF">2019-12-31T17:08:05Z</dcterms:modified>
</cp:coreProperties>
</file>