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309" r:id="rId2"/>
    <p:sldId id="307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26A8-7FE0-4CF6-A288-86132A4C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he-IL" sz="4000" b="1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אורך של מערך - </a:t>
            </a:r>
            <a:r>
              <a:rPr lang="en-US" sz="4000" b="1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Length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E7782485-A49A-4DAC-8E7A-B0B77FA7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E6D92F-B05B-42F0-9B31-7AC480BAF9B7}" type="slidenum">
              <a:rPr lang="he-IL" altLang="he-IL" sz="1200" smtClean="0">
                <a:solidFill>
                  <a:srgbClr val="7F7F7F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he-IL" altLang="he-IL" sz="1200">
              <a:solidFill>
                <a:srgbClr val="7F7F7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3F30D5-8CF5-4AD5-9F0E-29E439F52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133600"/>
            <a:ext cx="7632700" cy="1079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pPr algn="l" rtl="0">
              <a:defRPr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{ 1, 2, 3, 4, 5 };</a:t>
            </a:r>
          </a:p>
          <a:p>
            <a:pPr algn="l" rtl="0">
              <a:defRPr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arr.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>
              <a:defRPr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//prints 5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FF144E1-F376-4E6E-AB9F-BD3F0F91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sz="4000" b="1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foreach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41A66-CF28-4C41-A4F3-BB3060BBE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88" y="981075"/>
            <a:ext cx="8229600" cy="3240088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Font typeface="Arial" charset="0"/>
              <a:buNone/>
              <a:defRPr/>
            </a:pPr>
            <a:r>
              <a:rPr lang="en-US" dirty="0" err="1"/>
              <a:t>foreach</a:t>
            </a:r>
            <a:r>
              <a:rPr lang="en-US" dirty="0"/>
              <a:t>(type </a:t>
            </a:r>
            <a:r>
              <a:rPr lang="en-US" dirty="0" err="1"/>
              <a:t>varName</a:t>
            </a:r>
            <a:r>
              <a:rPr lang="en-US" dirty="0"/>
              <a:t> in </a:t>
            </a:r>
            <a:r>
              <a:rPr lang="en-US" dirty="0" err="1"/>
              <a:t>ArrName</a:t>
            </a:r>
            <a:r>
              <a:rPr lang="en-US" dirty="0"/>
              <a:t>)</a:t>
            </a:r>
          </a:p>
          <a:p>
            <a:pPr marL="0" indent="0" algn="l" rtl="0">
              <a:buFont typeface="Arial" charset="0"/>
              <a:buNone/>
              <a:defRPr/>
            </a:pPr>
            <a:r>
              <a:rPr lang="en-US" dirty="0"/>
              <a:t>{</a:t>
            </a:r>
          </a:p>
          <a:p>
            <a:pPr marL="0" indent="0" algn="l" rtl="0">
              <a:buFont typeface="Arial" charset="0"/>
              <a:buNone/>
              <a:defRPr/>
            </a:pPr>
            <a:r>
              <a:rPr lang="en-US" dirty="0"/>
              <a:t>	Use </a:t>
            </a:r>
            <a:r>
              <a:rPr lang="en-US" dirty="0" err="1"/>
              <a:t>varName</a:t>
            </a:r>
            <a:r>
              <a:rPr lang="en-US" dirty="0"/>
              <a:t> here as the current value</a:t>
            </a:r>
          </a:p>
          <a:p>
            <a:pPr marL="0" indent="0" algn="l" rtl="0">
              <a:buFont typeface="Arial" charset="0"/>
              <a:buNone/>
              <a:defRPr/>
            </a:pPr>
            <a:r>
              <a:rPr lang="en-US" dirty="0"/>
              <a:t>}</a:t>
            </a:r>
          </a:p>
          <a:p>
            <a:pPr marL="514350" indent="-514350" algn="r">
              <a:buFont typeface="Arial" charset="0"/>
              <a:buAutoNum type="arabicPeriod"/>
              <a:defRPr/>
            </a:pPr>
            <a:r>
              <a:rPr lang="he-IL" u="sng" dirty="0"/>
              <a:t>לא ניתן</a:t>
            </a:r>
            <a:r>
              <a:rPr lang="he-IL" dirty="0"/>
              <a:t> לשנות את תוכן המערך בלולאה זו</a:t>
            </a:r>
            <a:endParaRPr lang="en-US" u="sng" dirty="0"/>
          </a:p>
          <a:p>
            <a:pPr marL="514350" indent="-514350" algn="r">
              <a:buFont typeface="Arial" charset="0"/>
              <a:buAutoNum type="arabicPeriod"/>
              <a:defRPr/>
            </a:pPr>
            <a:r>
              <a:rPr lang="he-IL" dirty="0"/>
              <a:t>לא אפשרי לדעת את האינדקס הנוכחי</a:t>
            </a:r>
          </a:p>
          <a:p>
            <a:pPr marL="514350" indent="-514350" algn="r">
              <a:buFont typeface="Arial" charset="0"/>
              <a:buAutoNum type="arabicPeriod"/>
              <a:defRPr/>
            </a:pPr>
            <a:r>
              <a:rPr lang="he-IL" dirty="0"/>
              <a:t>אבל הרבה יותר נוח לכתיבה</a:t>
            </a:r>
            <a:endParaRPr lang="en-US" dirty="0"/>
          </a:p>
          <a:p>
            <a:pPr marL="0" indent="0" algn="l" rtl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9CEC51-E9E0-4222-A241-5E3B936BE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365625"/>
            <a:ext cx="8928100" cy="1943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pPr algn="l" rtl="0" eaLnBrk="1" hangingPunct="1">
              <a:defRPr/>
            </a:pPr>
            <a:r>
              <a:rPr lang="en-US" sz="20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[] a = new </a:t>
            </a:r>
            <a:r>
              <a:rPr lang="en-US" sz="20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[]{ 1, 2, 3, 4, 5, 8, 9, 30, 27, 17, 3};</a:t>
            </a:r>
          </a:p>
          <a:p>
            <a:pPr algn="l" rtl="0" eaLnBrk="1" hangingPunct="1">
              <a:defRPr/>
            </a:pPr>
            <a:r>
              <a:rPr lang="en-US" sz="20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foreach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 number in a)</a:t>
            </a:r>
          </a:p>
          <a:p>
            <a:pPr algn="l" rtl="0" eaLnBrk="1" hangingPunct="1">
              <a:defRPr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{</a:t>
            </a:r>
          </a:p>
          <a:p>
            <a:pPr algn="l" rtl="0" eaLnBrk="1" hangingPunct="1">
              <a:defRPr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   Console.WriteLine(number);</a:t>
            </a:r>
          </a:p>
          <a:p>
            <a:pPr algn="l" rtl="0" eaLnBrk="1" hangingPunct="1">
              <a:defRPr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89</Words>
  <Application>Microsoft Office PowerPoint</Application>
  <PresentationFormat>‫הצגה על המסך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Consolas</vt:lpstr>
      <vt:lpstr>Courier New</vt:lpstr>
      <vt:lpstr>ערכת נושא Office</vt:lpstr>
      <vt:lpstr>אורך של מערך - Length</vt:lpstr>
      <vt:lpstr>foreach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46</cp:revision>
  <dcterms:created xsi:type="dcterms:W3CDTF">2018-02-18T20:21:23Z</dcterms:created>
  <dcterms:modified xsi:type="dcterms:W3CDTF">2019-12-31T16:43:24Z</dcterms:modified>
</cp:coreProperties>
</file>