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9" r:id="rId3"/>
    <p:sldId id="281" r:id="rId4"/>
    <p:sldId id="282" r:id="rId5"/>
    <p:sldId id="277" r:id="rId6"/>
    <p:sldId id="283" r:id="rId7"/>
    <p:sldId id="284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1A1D4-E85C-4D15-8D33-77EDD5078DB9}" v="3" dt="2020-01-09T09:52:34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1750" autoAdjust="0"/>
  </p:normalViewPr>
  <p:slideViewPr>
    <p:cSldViewPr>
      <p:cViewPr varScale="1">
        <p:scale>
          <a:sx n="143" d="100"/>
          <a:sy n="143" d="100"/>
        </p:scale>
        <p:origin x="13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as Haj Yahya" userId="2ae05acd-219c-48f3-8b77-7cf3a70b86a8" providerId="ADAL" clId="{25D1A1D4-E85C-4D15-8D33-77EDD5078DB9}"/>
    <pc:docChg chg="modSld">
      <pc:chgData name="Eias Haj Yahya" userId="2ae05acd-219c-48f3-8b77-7cf3a70b86a8" providerId="ADAL" clId="{25D1A1D4-E85C-4D15-8D33-77EDD5078DB9}" dt="2020-01-09T09:52:49.330" v="34" actId="121"/>
      <pc:docMkLst>
        <pc:docMk/>
      </pc:docMkLst>
      <pc:sldChg chg="modSp">
        <pc:chgData name="Eias Haj Yahya" userId="2ae05acd-219c-48f3-8b77-7cf3a70b86a8" providerId="ADAL" clId="{25D1A1D4-E85C-4D15-8D33-77EDD5078DB9}" dt="2020-01-09T09:52:49.330" v="34" actId="121"/>
        <pc:sldMkLst>
          <pc:docMk/>
          <pc:sldMk cId="3283275254" sldId="284"/>
        </pc:sldMkLst>
        <pc:spChg chg="mod">
          <ac:chgData name="Eias Haj Yahya" userId="2ae05acd-219c-48f3-8b77-7cf3a70b86a8" providerId="ADAL" clId="{25D1A1D4-E85C-4D15-8D33-77EDD5078DB9}" dt="2020-01-09T09:52:49.330" v="34" actId="121"/>
          <ac:spMkLst>
            <pc:docMk/>
            <pc:sldMk cId="3283275254" sldId="284"/>
            <ac:spMk id="2" creationId="{465F9B02-E64B-4D21-8E04-744F8E2686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י"ב/טבת/תש"פ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1"/>
            <a:r>
              <a:rPr lang="he-IL" b="1" dirty="0">
                <a:solidFill>
                  <a:srgbClr val="0070C0"/>
                </a:solidFill>
                <a:cs typeface="+mn-cs"/>
              </a:rPr>
              <a:t>מה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335026" y="1428736"/>
            <a:ext cx="4473948" cy="1424200"/>
          </a:xfrm>
        </p:spPr>
        <p:txBody>
          <a:bodyPr>
            <a:noAutofit/>
          </a:bodyPr>
          <a:lstStyle/>
          <a:p>
            <a:r>
              <a:rPr lang="he-IL" dirty="0"/>
              <a:t>מערך כפרמטר של פונקציה</a:t>
            </a:r>
          </a:p>
          <a:p>
            <a:r>
              <a:rPr lang="he-IL" dirty="0"/>
              <a:t>שליחת מערך לפונקציה</a:t>
            </a:r>
          </a:p>
          <a:p>
            <a:endParaRPr lang="he-IL" dirty="0"/>
          </a:p>
          <a:p>
            <a:pPr>
              <a:buFont typeface="Wingdings 3" panose="05040102010807070707" pitchFamily="18" charset="2"/>
              <a:buChar char="t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" y="-68614"/>
            <a:ext cx="9144000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הגדרת פונקציה שמקבלת מערך כפרמטר</a:t>
            </a:r>
            <a:endParaRPr lang="en-US" sz="40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5A91B15-6FE4-4CBD-9D4C-E521661E1ECC}"/>
              </a:ext>
            </a:extLst>
          </p:cNvPr>
          <p:cNvSpPr/>
          <p:nvPr/>
        </p:nvSpPr>
        <p:spPr>
          <a:xfrm>
            <a:off x="729749" y="1341459"/>
            <a:ext cx="1525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ערך מוחזר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2132979" y="1341459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הפונקציה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3920351" y="1341459"/>
            <a:ext cx="214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 ]טיפוס המערך)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5860382" y="1341459"/>
            <a:ext cx="1585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המערך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797423" y="1806127"/>
            <a:ext cx="1457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18726C7-997D-4448-B32C-25790A858123}"/>
              </a:ext>
            </a:extLst>
          </p:cNvPr>
          <p:cNvSpPr/>
          <p:nvPr/>
        </p:nvSpPr>
        <p:spPr>
          <a:xfrm>
            <a:off x="384780" y="1214975"/>
            <a:ext cx="8029472" cy="20168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A7E03AD-D549-4857-BA72-30BDA4705E6D}"/>
              </a:ext>
            </a:extLst>
          </p:cNvPr>
          <p:cNvSpPr/>
          <p:nvPr/>
        </p:nvSpPr>
        <p:spPr>
          <a:xfrm>
            <a:off x="7339242" y="1341459"/>
            <a:ext cx="842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AEDD0B0-C803-4E92-9374-E7FE85D9F604}"/>
              </a:ext>
            </a:extLst>
          </p:cNvPr>
          <p:cNvSpPr/>
          <p:nvPr/>
        </p:nvSpPr>
        <p:spPr>
          <a:xfrm>
            <a:off x="107505" y="3461383"/>
            <a:ext cx="1645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static void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39411C05-CEB9-4B85-9414-1FE7862CB3FC}"/>
              </a:ext>
            </a:extLst>
          </p:cNvPr>
          <p:cNvSpPr/>
          <p:nvPr/>
        </p:nvSpPr>
        <p:spPr>
          <a:xfrm>
            <a:off x="2132979" y="3461383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PrintArray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859FCEAD-2386-4A81-88C7-F9FE97E3F477}"/>
              </a:ext>
            </a:extLst>
          </p:cNvPr>
          <p:cNvSpPr/>
          <p:nvPr/>
        </p:nvSpPr>
        <p:spPr>
          <a:xfrm>
            <a:off x="3824005" y="3461383"/>
            <a:ext cx="214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int[]</a:t>
            </a: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FD74FD8E-3F68-4185-AC6E-9235D4BD7171}"/>
              </a:ext>
            </a:extLst>
          </p:cNvPr>
          <p:cNvSpPr/>
          <p:nvPr/>
        </p:nvSpPr>
        <p:spPr>
          <a:xfrm>
            <a:off x="5122294" y="3461382"/>
            <a:ext cx="593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3D2C58F-32BE-43A9-9975-E65D3B8FB0CF}"/>
              </a:ext>
            </a:extLst>
          </p:cNvPr>
          <p:cNvSpPr/>
          <p:nvPr/>
        </p:nvSpPr>
        <p:spPr>
          <a:xfrm>
            <a:off x="7231722" y="3326391"/>
            <a:ext cx="1231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לדוגמא: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DB262262-4C2C-4BAB-AC3F-1C79830FBC42}"/>
              </a:ext>
            </a:extLst>
          </p:cNvPr>
          <p:cNvSpPr/>
          <p:nvPr/>
        </p:nvSpPr>
        <p:spPr>
          <a:xfrm>
            <a:off x="763585" y="3948381"/>
            <a:ext cx="1457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23" grpId="0"/>
      <p:bldP spid="24" grpId="0"/>
      <p:bldP spid="27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" y="-68614"/>
            <a:ext cx="9144000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שליחת מערך לפונקציה</a:t>
            </a:r>
            <a:endParaRPr lang="en-US" sz="40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267846" y="2073400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הפונקציה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1707299" y="2073400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שם המערך)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3518536" y="2059818"/>
            <a:ext cx="5625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;(ערכים נוספים אם יש כאלה מופרדים בפסיק ,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294156" y="901632"/>
            <a:ext cx="4061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static void Main()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3D2C58F-32BE-43A9-9975-E65D3B8FB0CF}"/>
              </a:ext>
            </a:extLst>
          </p:cNvPr>
          <p:cNvSpPr/>
          <p:nvPr/>
        </p:nvSpPr>
        <p:spPr>
          <a:xfrm>
            <a:off x="7519057" y="3453552"/>
            <a:ext cx="1231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לדוגמא:</a:t>
            </a: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5960EAA-6FB9-4806-B9FB-090779DF1BFD}"/>
              </a:ext>
            </a:extLst>
          </p:cNvPr>
          <p:cNvSpPr/>
          <p:nvPr/>
        </p:nvSpPr>
        <p:spPr>
          <a:xfrm>
            <a:off x="721752" y="5160061"/>
            <a:ext cx="194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PrintArray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E56B0C5-53E1-4136-88B4-83F004D9D9C2}"/>
              </a:ext>
            </a:extLst>
          </p:cNvPr>
          <p:cNvSpPr/>
          <p:nvPr/>
        </p:nvSpPr>
        <p:spPr>
          <a:xfrm>
            <a:off x="2335692" y="5160060"/>
            <a:ext cx="100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DB3693A6-7A0D-42A5-8E5C-D86B0D2F7851}"/>
              </a:ext>
            </a:extLst>
          </p:cNvPr>
          <p:cNvSpPr/>
          <p:nvPr/>
        </p:nvSpPr>
        <p:spPr>
          <a:xfrm>
            <a:off x="294156" y="3879247"/>
            <a:ext cx="5429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static void Main()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int[] </a:t>
            </a:r>
            <a:r>
              <a:rPr lang="en-US" sz="24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= new int[] { 1, 2, 3 };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1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75BBE547-A4B2-4A90-A033-D0521AB8ADF6}"/>
              </a:ext>
            </a:extLst>
          </p:cNvPr>
          <p:cNvSpPr/>
          <p:nvPr/>
        </p:nvSpPr>
        <p:spPr>
          <a:xfrm>
            <a:off x="0" y="548680"/>
            <a:ext cx="9144000" cy="530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פתח ויישם בשלבים פונקציה שתוגדר באופן הבא: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static void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PrintPartOfArray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int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array,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int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from,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int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to)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r">
              <a:spcAft>
                <a:spcPts val="0"/>
              </a:spcAft>
            </a:pPr>
            <a:endParaRPr lang="he-IL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הפונקציה מקבלת מערך בשם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array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ושני מספרים שלמים (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from, to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על הפונקציה להדפיס את ערכי המערך החל מהתא שמספרו הסידורי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from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ועד לתא שמספרו הסידורי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to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כמו כן, על הפונקציה לבדוק שאין חריגה מגבולות המערך. במידה ויש חריגה, הפונקציה תדפיס הודעת שגיאה ותסתיים.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7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65F9B02-E64B-4D21-8E04-744F8E2686E9}"/>
              </a:ext>
            </a:extLst>
          </p:cNvPr>
          <p:cNvSpPr/>
          <p:nvPr/>
        </p:nvSpPr>
        <p:spPr>
          <a:xfrm>
            <a:off x="431540" y="1268760"/>
            <a:ext cx="8280920" cy="259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פתח ויישם בשלבים פונקציה שמקבלת מערך של מספרים. הפונקציה תחזיר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אם במערך זה, המספרים ממוינים בסדר יורד (מסודרים מהגדול לקטן), אחרת היא תחזיר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84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3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65F9B02-E64B-4D21-8E04-744F8E2686E9}"/>
              </a:ext>
            </a:extLst>
          </p:cNvPr>
          <p:cNvSpPr/>
          <p:nvPr/>
        </p:nvSpPr>
        <p:spPr>
          <a:xfrm>
            <a:off x="467544" y="476672"/>
            <a:ext cx="8280920" cy="389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ישנם שני מערכים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ו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he-IL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אחד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האיברים במערך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A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שווה לאחד האיברים במערך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B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שאר האיברים הם שונים. פתח ויישם בשלבים פונקציה המקבלת את שני המערכים ותדפיס: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 algn="just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את ערכו של האיבר השווה בשני המערכים.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742950" lvl="1" indent="-285750" algn="just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את המספרים הסידוריים של איבר זה במערכים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A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ו-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B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11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4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65F9B02-E64B-4D21-8E04-744F8E2686E9}"/>
              </a:ext>
            </a:extLst>
          </p:cNvPr>
          <p:cNvSpPr/>
          <p:nvPr/>
        </p:nvSpPr>
        <p:spPr>
          <a:xfrm>
            <a:off x="395536" y="1124744"/>
            <a:ext cx="856007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/>
              <a:t>כתוב פונקציה שמקבלת מערך של מספרים שלמים. על הפונקציה להחזיר את כמות הפעמים שמופיעה </a:t>
            </a:r>
            <a:r>
              <a:rPr lang="he-IL" sz="2800" b="1" dirty="0"/>
              <a:t>הספרה</a:t>
            </a:r>
            <a:r>
              <a:rPr lang="he-IL" sz="2800" dirty="0"/>
              <a:t> 5 במערך.</a:t>
            </a:r>
            <a:endParaRPr lang="en-US" sz="1600" dirty="0"/>
          </a:p>
          <a:p>
            <a:pPr algn="l"/>
            <a:r>
              <a:rPr lang="en-US" sz="1100" dirty="0"/>
              <a:t>static int </a:t>
            </a:r>
            <a:r>
              <a:rPr lang="en-US" sz="1100" dirty="0" err="1"/>
              <a:t>CountOfNumber</a:t>
            </a:r>
            <a:r>
              <a:rPr lang="en-US" sz="1100" dirty="0"/>
              <a:t>(int[] </a:t>
            </a:r>
            <a:r>
              <a:rPr lang="en-US" sz="1100" dirty="0" err="1"/>
              <a:t>arr,int</a:t>
            </a:r>
            <a:r>
              <a:rPr lang="en-US" sz="1100" dirty="0"/>
              <a:t> num)</a:t>
            </a:r>
          </a:p>
          <a:p>
            <a:pPr algn="l"/>
            <a:r>
              <a:rPr lang="en-US" sz="1100" dirty="0"/>
              <a:t>        {</a:t>
            </a:r>
          </a:p>
          <a:p>
            <a:pPr algn="l"/>
            <a:r>
              <a:rPr lang="en-US" sz="1100" dirty="0"/>
              <a:t>            int count = 0;</a:t>
            </a:r>
          </a:p>
          <a:p>
            <a:pPr algn="l"/>
            <a:r>
              <a:rPr lang="en-US" sz="1100" dirty="0"/>
              <a:t>            for(int </a:t>
            </a:r>
            <a:r>
              <a:rPr lang="en-US" sz="1100" dirty="0" err="1"/>
              <a:t>i</a:t>
            </a:r>
            <a:r>
              <a:rPr lang="en-US" sz="1100" dirty="0"/>
              <a:t>=0;i&lt;</a:t>
            </a:r>
            <a:r>
              <a:rPr lang="en-US" sz="1100" dirty="0" err="1"/>
              <a:t>arr.Length;i</a:t>
            </a:r>
            <a:r>
              <a:rPr lang="en-US" sz="1100" dirty="0"/>
              <a:t>++)</a:t>
            </a:r>
          </a:p>
          <a:p>
            <a:pPr algn="l"/>
            <a:r>
              <a:rPr lang="en-US" sz="1100" dirty="0"/>
              <a:t>            {</a:t>
            </a:r>
          </a:p>
          <a:p>
            <a:pPr algn="l"/>
            <a:r>
              <a:rPr lang="en-US" sz="1100" dirty="0"/>
              <a:t>                if (</a:t>
            </a:r>
            <a:r>
              <a:rPr lang="en-US" sz="1100" dirty="0" err="1"/>
              <a:t>arr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== num)</a:t>
            </a:r>
          </a:p>
          <a:p>
            <a:pPr algn="l"/>
            <a:r>
              <a:rPr lang="en-US" sz="1100" dirty="0"/>
              <a:t>                    count++;</a:t>
            </a:r>
          </a:p>
          <a:p>
            <a:pPr algn="l"/>
            <a:r>
              <a:rPr lang="en-US" sz="1100" dirty="0"/>
              <a:t>            }</a:t>
            </a:r>
          </a:p>
          <a:p>
            <a:pPr algn="l"/>
            <a:r>
              <a:rPr lang="en-US" sz="1100" dirty="0"/>
              <a:t>            return count;</a:t>
            </a:r>
          </a:p>
          <a:p>
            <a:pPr algn="l"/>
            <a:r>
              <a:rPr lang="en-US" sz="1100" dirty="0"/>
              <a:t>        }</a:t>
            </a:r>
          </a:p>
          <a:p>
            <a:pPr algn="l"/>
            <a:r>
              <a:rPr lang="en-US" sz="1100" dirty="0"/>
              <a:t>        static void Main(string[] 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  <a:p>
            <a:pPr algn="l"/>
            <a:r>
              <a:rPr lang="en-US" sz="1100" dirty="0"/>
              <a:t>        {</a:t>
            </a:r>
          </a:p>
          <a:p>
            <a:pPr algn="l"/>
            <a:r>
              <a:rPr lang="en-US" sz="1100" dirty="0"/>
              <a:t>            int[] </a:t>
            </a:r>
            <a:r>
              <a:rPr lang="en-US" sz="1100" dirty="0" err="1"/>
              <a:t>arr</a:t>
            </a:r>
            <a:r>
              <a:rPr lang="en-US" sz="1100" dirty="0"/>
              <a:t> = new int[]{ 5, 10, 5, 15, 7, 8, 5, 5, 5, 5, 3 };</a:t>
            </a:r>
          </a:p>
          <a:p>
            <a:pPr algn="l"/>
            <a:r>
              <a:rPr lang="en-US" sz="1100" dirty="0"/>
              <a:t>            int count = </a:t>
            </a:r>
            <a:r>
              <a:rPr lang="en-US" sz="1100" dirty="0" err="1"/>
              <a:t>CountOfNumber</a:t>
            </a:r>
            <a:r>
              <a:rPr lang="en-US" sz="1100" dirty="0"/>
              <a:t>(</a:t>
            </a:r>
            <a:r>
              <a:rPr lang="en-US" sz="1100" dirty="0" err="1"/>
              <a:t>arr</a:t>
            </a:r>
            <a:r>
              <a:rPr lang="en-US" sz="1100" dirty="0"/>
              <a:t>, 5);</a:t>
            </a:r>
          </a:p>
          <a:p>
            <a:pPr algn="l"/>
            <a:r>
              <a:rPr lang="en-US" sz="1100" dirty="0"/>
              <a:t>            </a:t>
            </a:r>
            <a:r>
              <a:rPr lang="en-US" sz="1100" dirty="0" err="1"/>
              <a:t>Console.WriteLine</a:t>
            </a:r>
            <a:r>
              <a:rPr lang="en-US" sz="1100" dirty="0"/>
              <a:t>($"number of the number 5 is {count}");</a:t>
            </a:r>
          </a:p>
          <a:p>
            <a:pPr algn="l"/>
            <a:r>
              <a:rPr lang="en-US" sz="1100" dirty="0"/>
              <a:t>        }</a:t>
            </a:r>
            <a:endParaRPr lang="en-US" sz="1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algn="l" rtl="0"/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32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403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Wingdings 3</vt:lpstr>
      <vt:lpstr>ערכת נושא Office</vt:lpstr>
      <vt:lpstr>מה נלמד היום?</vt:lpstr>
      <vt:lpstr>הגדרת פונקציה שמקבלת מערך כפרמטר</vt:lpstr>
      <vt:lpstr>שליחת מערך לפונקציה</vt:lpstr>
      <vt:lpstr>דוגמא 1</vt:lpstr>
      <vt:lpstr>דוגמא 2</vt:lpstr>
      <vt:lpstr>דוגמא 3</vt:lpstr>
      <vt:lpstr>דוגמא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Eias Haj Yahya</cp:lastModifiedBy>
  <cp:revision>64</cp:revision>
  <dcterms:created xsi:type="dcterms:W3CDTF">2018-02-18T20:21:23Z</dcterms:created>
  <dcterms:modified xsi:type="dcterms:W3CDTF">2020-01-09T09:52:51Z</dcterms:modified>
</cp:coreProperties>
</file>