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6"/>
  </p:notesMasterIdLst>
  <p:handoutMasterIdLst>
    <p:handoutMasterId r:id="rId7"/>
  </p:handoutMasterIdLst>
  <p:sldIdLst>
    <p:sldId id="390" r:id="rId3"/>
    <p:sldId id="341" r:id="rId4"/>
    <p:sldId id="460" r:id="rId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presProps.xml" Type="http://schemas.openxmlformats.org/officeDocument/2006/relationships/presProps" Id="rId8"></Relationship><Relationship Target="slides/slide1.xml" Type="http://schemas.openxmlformats.org/officeDocument/2006/relationships/slide" Id="rId3"></Relationship><Relationship Target="handoutMasters/handoutMaster1.xml" Type="http://schemas.openxmlformats.org/officeDocument/2006/relationships/handoutMaster" Id="rId7"></Relationship><Relationship Target="slideMasters/slideMaster1.xml" Type="http://schemas.openxmlformats.org/officeDocument/2006/relationships/slideMaster" Id="rId2"></Relationship><Relationship Target="../customXml/item1.xml" Type="http://schemas.openxmlformats.org/officeDocument/2006/relationships/customXml" Id="rId1"></Relationship><Relationship Target="notesMasters/notesMaster1.xml" Type="http://schemas.openxmlformats.org/officeDocument/2006/relationships/notesMaster" Id="rId6"></Relationship><Relationship Target="tableStyles.xml" Type="http://schemas.openxmlformats.org/officeDocument/2006/relationships/tableStyles" Id="rId11"></Relationship><Relationship Target="slides/slide3.xml" Type="http://schemas.openxmlformats.org/officeDocument/2006/relationships/slide" Id="rId5"></Relationship><Relationship Target="theme/theme1.xml" Type="http://schemas.openxmlformats.org/officeDocument/2006/relationships/theme" Id="rId10"></Relationship><Relationship Target="slides/slide2.xml" Type="http://schemas.openxmlformats.org/officeDocument/2006/relationships/slide" Id="rId4"></Relationship><Relationship Target="viewProps.xml" Type="http://schemas.openxmlformats.org/officeDocument/2006/relationships/viewProps" Id="rId9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ז'/חשון/תש"פ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media/image1.png" Type="http://schemas.openxmlformats.org/officeDocument/2006/relationships/image" Id="rId3"></Relationship><Relationship TargetMode="External" Target="https://docs.microsoft.com/en-us/dotnet/csharp/language-reference/builtin-types/integral-numeric-types" Type="http://schemas.openxmlformats.org/officeDocument/2006/relationships/hyperlink" Id="rId2"></Relationship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Mode="External" Target="https://docs.microsoft.com/en-us/dotnet/csharp/language-reference/builtin-types/floating-point-numeric-types" Type="http://schemas.openxmlformats.org/officeDocument/2006/relationships/hyperlink" Id="rId2"></Relationship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76116"/>
            <a:ext cx="10515600" cy="6463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960857" y="1358750"/>
            <a:ext cx="4270287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e-IL" dirty="0"/>
              <a:t>טיפוסי נתונים בסיסיים ב #</a:t>
            </a:r>
            <a:r>
              <a:rPr lang="en-US" dirty="0"/>
              <a:t>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18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מספרים שלמים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98783" y="610939"/>
            <a:ext cx="2544417" cy="2031325"/>
          </a:xfr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0" indent="0" algn="l" rtl="0">
              <a:buNone/>
            </a:pPr>
            <a:r>
              <a:rPr lang="en-US" sz="2000" dirty="0">
                <a:hlinkClick r:id="rId2"/>
              </a:rPr>
              <a:t>https://docs.microsoft.com/en-us/dotnet/csharp/language-reference/builtin-types/integral-numeric-types</a:t>
            </a:r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2A9CE88-158C-4DE2-AD67-A19219FB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955" y="504265"/>
            <a:ext cx="5994091" cy="616117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74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מספרים ממשיים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2065D0-A340-4AEC-8A3D-2FDF5930901B}"/>
              </a:ext>
            </a:extLst>
          </p:cNvPr>
          <p:cNvSpPr/>
          <p:nvPr/>
        </p:nvSpPr>
        <p:spPr>
          <a:xfrm>
            <a:off x="838200" y="5356251"/>
            <a:ext cx="10959547" cy="3693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https://docs.microsoft.com/en-us/dotnet/csharp/language-reference/builtin-types/floating-point-numeric-types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94522C7-A555-46E7-81EC-1BB51366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11" y="1317083"/>
            <a:ext cx="8648378" cy="268658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33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מסך רחב</PresentationFormat>
  <Paragraphs>6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מה נלמד היום?</vt:lpstr>
      <vt:lpstr>מספרים שלמים</vt:lpstr>
      <vt:lpstr>מספרים ממשיים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2019-11-05T21:16:40Z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