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7"/>
  </p:notesMasterIdLst>
  <p:handoutMasterIdLst>
    <p:handoutMasterId r:id="rId8"/>
  </p:handoutMasterIdLst>
  <p:sldIdLst>
    <p:sldId id="291" r:id="rId3"/>
    <p:sldId id="384" r:id="rId4"/>
    <p:sldId id="395" r:id="rId5"/>
    <p:sldId id="389" r:id="rId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ז'/חשון/תש"פ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8416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נושאי התרגיל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0A1265CB-2A7F-41C6-A5C4-29873FBA007B}"/>
              </a:ext>
            </a:extLst>
          </p:cNvPr>
          <p:cNvSpPr txBox="1">
            <a:spLocks/>
          </p:cNvSpPr>
          <p:nvPr/>
        </p:nvSpPr>
        <p:spPr>
          <a:xfrm>
            <a:off x="3524307" y="1358750"/>
            <a:ext cx="5143386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dirty="0"/>
              <a:t>3 השיטות להוראת פלט משולבת</a:t>
            </a:r>
          </a:p>
        </p:txBody>
      </p:sp>
    </p:spTree>
    <p:extLst>
      <p:ext uri="{BB962C8B-B14F-4D97-AF65-F5344CB8AC3E}">
        <p14:creationId xmlns:p14="http://schemas.microsoft.com/office/powerpoint/2010/main" val="339517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897" y="0"/>
            <a:ext cx="11940207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1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192984" y="662609"/>
            <a:ext cx="11806032" cy="424732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נתון קטע התוכנית הבא: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005FBCD-1588-4D0C-A116-1F6CE79D9268}"/>
              </a:ext>
            </a:extLst>
          </p:cNvPr>
          <p:cNvSpPr/>
          <p:nvPr/>
        </p:nvSpPr>
        <p:spPr>
          <a:xfrm>
            <a:off x="3036177" y="1314613"/>
            <a:ext cx="6119646" cy="10156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left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right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"{0} {1}"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right, left);</a:t>
            </a:r>
            <a:endParaRPr lang="he-IL" sz="2000" dirty="0"/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AB8EBDF4-769E-4BA2-B6F2-64D401C18E7D}"/>
              </a:ext>
            </a:extLst>
          </p:cNvPr>
          <p:cNvSpPr txBox="1">
            <a:spLocks/>
          </p:cNvSpPr>
          <p:nvPr/>
        </p:nvSpPr>
        <p:spPr>
          <a:xfrm>
            <a:off x="192984" y="2698153"/>
            <a:ext cx="11806032" cy="180664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נניח שנתוני הקלט שהוקלדו הם 10 8 : </a:t>
            </a:r>
          </a:p>
          <a:p>
            <a:pPr marL="0" indent="0">
              <a:buNone/>
            </a:pPr>
            <a:r>
              <a:rPr lang="he-IL" sz="2400" dirty="0"/>
              <a:t>א. מה יהיו ערכי המשתנים לאחר ביצוע משפטי הקלט? </a:t>
            </a:r>
          </a:p>
          <a:p>
            <a:pPr marL="0" indent="0">
              <a:buNone/>
            </a:pPr>
            <a:r>
              <a:rPr lang="he-IL" sz="2400" dirty="0"/>
              <a:t>ב. מה יהיה הפלט? </a:t>
            </a:r>
          </a:p>
          <a:p>
            <a:pPr marL="0" indent="0">
              <a:buNone/>
            </a:pPr>
            <a:r>
              <a:rPr lang="he-IL" sz="2400" dirty="0"/>
              <a:t>ג. תרגם את הוראת הפלט הנתונה להוראות פלט ב-2 השיטות האחרות שלמדנו</a:t>
            </a:r>
          </a:p>
        </p:txBody>
      </p:sp>
    </p:spTree>
    <p:extLst>
      <p:ext uri="{BB962C8B-B14F-4D97-AF65-F5344CB8AC3E}">
        <p14:creationId xmlns:p14="http://schemas.microsoft.com/office/powerpoint/2010/main" val="21066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5897" y="0"/>
            <a:ext cx="11940207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192984" y="662609"/>
            <a:ext cx="11806032" cy="424732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נתון קטע התוכנית הבא: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005FBCD-1588-4D0C-A116-1F6CE79D9268}"/>
              </a:ext>
            </a:extLst>
          </p:cNvPr>
          <p:cNvSpPr/>
          <p:nvPr/>
        </p:nvSpPr>
        <p:spPr>
          <a:xfrm>
            <a:off x="2346350" y="1314613"/>
            <a:ext cx="7499301" cy="1631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num2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num3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{num2}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{num3}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{num3}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{num1}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{num3}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e-IL" sz="2000" dirty="0"/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AB8EBDF4-769E-4BA2-B6F2-64D401C18E7D}"/>
              </a:ext>
            </a:extLst>
          </p:cNvPr>
          <p:cNvSpPr txBox="1">
            <a:spLocks/>
          </p:cNvSpPr>
          <p:nvPr/>
        </p:nvSpPr>
        <p:spPr>
          <a:xfrm>
            <a:off x="192984" y="3930606"/>
            <a:ext cx="11806032" cy="180664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א. תנו דוגמת קלט שהפלט עבורה הוא:</a:t>
            </a:r>
          </a:p>
          <a:p>
            <a:pPr marL="0" indent="0" algn="ctr" rtl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5 9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rtl="0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9 5 9</a:t>
            </a:r>
          </a:p>
          <a:p>
            <a:pPr marL="0" indent="0">
              <a:buNone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ב. </a:t>
            </a:r>
            <a:r>
              <a:rPr lang="he-IL" sz="2400" dirty="0"/>
              <a:t>תרגם את הוראות הפלט הנתונה להוראות פלט ב-2 השיטות האחרות שלמדנו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3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961503"/>
            <a:ext cx="12192000" cy="2159566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פתחו בשלבים אלגוריתם ש</a:t>
            </a:r>
            <a:r>
              <a:rPr lang="he-IL" b="1" dirty="0">
                <a:solidFill>
                  <a:srgbClr val="0070C0"/>
                </a:solidFill>
              </a:rPr>
              <a:t>הקלט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שלושה מספרים שלמים</a:t>
            </a:r>
            <a:r>
              <a:rPr lang="he-IL" dirty="0"/>
              <a:t>, ו</a:t>
            </a:r>
            <a:r>
              <a:rPr lang="he-IL" b="1" dirty="0">
                <a:solidFill>
                  <a:srgbClr val="0070C0"/>
                </a:solidFill>
              </a:rPr>
              <a:t>הפלט</a:t>
            </a:r>
            <a:r>
              <a:rPr lang="he-IL" dirty="0"/>
              <a:t> שלו הוא </a:t>
            </a:r>
            <a:r>
              <a:rPr lang="he-IL" b="1" dirty="0">
                <a:solidFill>
                  <a:srgbClr val="0070C0"/>
                </a:solidFill>
              </a:rPr>
              <a:t>שלוש שורות של מספרים</a:t>
            </a:r>
            <a:r>
              <a:rPr lang="he-IL" dirty="0"/>
              <a:t>: </a:t>
            </a:r>
            <a:r>
              <a:rPr lang="he-IL" b="1" dirty="0">
                <a:solidFill>
                  <a:srgbClr val="0070C0"/>
                </a:solidFill>
              </a:rPr>
              <a:t>בשורה הראשונה </a:t>
            </a:r>
            <a:r>
              <a:rPr lang="he-IL" dirty="0"/>
              <a:t>יופיע נתון הקלט השלישי, </a:t>
            </a:r>
            <a:r>
              <a:rPr lang="he-IL" b="1" dirty="0">
                <a:solidFill>
                  <a:srgbClr val="0070C0"/>
                </a:solidFill>
              </a:rPr>
              <a:t>בשורה השנייה </a:t>
            </a:r>
            <a:r>
              <a:rPr lang="he-IL" dirty="0"/>
              <a:t>יופיע נתון הקלט השלישי והשני, </a:t>
            </a:r>
            <a:r>
              <a:rPr lang="he-IL" b="1" dirty="0">
                <a:solidFill>
                  <a:srgbClr val="0070C0"/>
                </a:solidFill>
              </a:rPr>
              <a:t>ובשורה השלישית </a:t>
            </a:r>
            <a:r>
              <a:rPr lang="he-IL" dirty="0"/>
              <a:t>יופיע נתון הקלט השלישי, השני והראשון. </a:t>
            </a:r>
          </a:p>
          <a:p>
            <a:pPr marL="0" indent="0">
              <a:buNone/>
            </a:pPr>
            <a:r>
              <a:rPr lang="he-IL" dirty="0"/>
              <a:t>ישמו את האלגוריתם בשפת #</a:t>
            </a:r>
            <a:r>
              <a:rPr lang="en-US" dirty="0"/>
              <a:t>C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מסך רחב</PresentationFormat>
  <Paragraphs>25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ערכת נושא Office</vt:lpstr>
      <vt:lpstr>נושאי התרגיל</vt:lpstr>
      <vt:lpstr>תרגיל 1</vt:lpstr>
      <vt:lpstr>תרגיל 2</vt:lpstr>
      <vt:lpstr>תרגיל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2019-11-05T17:39:09Z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