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91" r:id="rId2"/>
    <p:sldId id="352" r:id="rId3"/>
    <p:sldId id="404" r:id="rId4"/>
    <p:sldId id="400" r:id="rId5"/>
    <p:sldId id="402" r:id="rId6"/>
    <p:sldId id="398" r:id="rId7"/>
    <p:sldId id="405" r:id="rId8"/>
    <p:sldId id="406" r:id="rId9"/>
    <p:sldId id="407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5" autoAdjust="0"/>
    <p:restoredTop sz="94660"/>
  </p:normalViewPr>
  <p:slideViewPr>
    <p:cSldViewPr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viewProps.xml" Type="http://schemas.openxmlformats.org/officeDocument/2006/relationships/viewProp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presProps.xml" Type="http://schemas.openxmlformats.org/officeDocument/2006/relationships/presProp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notesMasters/notesMaster1.xml" Type="http://schemas.openxmlformats.org/officeDocument/2006/relationships/notesMaster" Id="rId11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15"></Relationship><Relationship Target="slides/slide9.xml" Type="http://schemas.openxmlformats.org/officeDocument/2006/relationships/slide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theme/theme1.xml" Type="http://schemas.openxmlformats.org/officeDocument/2006/relationships/theme" Id="rId14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ט"ז/חשון/תש"פ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5.png" Type="http://schemas.openxmlformats.org/officeDocument/2006/relationships/image" Id="rId6"></Relationship><Relationship Target="../media/image4.png" Type="http://schemas.openxmlformats.org/officeDocument/2006/relationships/image" Id="rId5"></Relationship><Relationship Target="../media/image3.png" Type="http://schemas.openxmlformats.org/officeDocument/2006/relationships/image" Id="rId4"></Relationship></Relationships>
</file>

<file path=ppt/slides/_rels/slide8.xml.rels><?xml version="1.0" encoding="UTF-8" ?><Relationships xmlns="http://schemas.openxmlformats.org/package/2006/relationships"><Relationship Target="../media/image6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9.png" Type="http://schemas.openxmlformats.org/officeDocument/2006/relationships/image" Id="rId6"></Relationship><Relationship Target="../media/image8.png" Type="http://schemas.openxmlformats.org/officeDocument/2006/relationships/image" Id="rId5"></Relationship><Relationship Target="../media/image7.png" Type="http://schemas.openxmlformats.org/officeDocument/2006/relationships/image" Id="rId4"></Relationship></Relationships>
</file>

<file path=ppt/slides/_rels/slide9.xml.rels><?xml version="1.0" encoding="UTF-8" ?><Relationships xmlns="http://schemas.openxmlformats.org/package/2006/relationships"><Relationship Target="../media/image10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12.png" Type="http://schemas.openxmlformats.org/officeDocument/2006/relationships/image" Id="rId6"></Relationship><Relationship Target="../media/image11.png" Type="http://schemas.openxmlformats.org/officeDocument/2006/relationships/image" Id="rId5"></Relationship><Relationship Target="../media/image2.png" Type="http://schemas.openxmlformats.org/officeDocument/2006/relationships/image" Id="rId4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742536" y="2132856"/>
            <a:ext cx="5925808" cy="2343150"/>
          </a:xfrm>
        </p:spPr>
        <p:txBody>
          <a:bodyPr vert="horz" lIns="91440" tIns="45720" rIns="91440" bIns="45720" rtlCol="1">
            <a:normAutofit/>
          </a:bodyPr>
          <a:lstStyle/>
          <a:p>
            <a:pPr marL="0" indent="0" algn="ctr">
              <a:buNone/>
            </a:pPr>
            <a:r>
              <a:rPr lang="he-IL" dirty="0" smtClean="0"/>
              <a:t>הוראה לביצוע </a:t>
            </a:r>
            <a:r>
              <a:rPr lang="he-IL" dirty="0"/>
              <a:t>בתנאי מקוננת – </a:t>
            </a:r>
            <a:r>
              <a:rPr lang="en-US" dirty="0"/>
              <a:t>nested if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95526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הוראה לביצוע בתנאי מקוננת–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nested if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0" y="1558417"/>
            <a:ext cx="9144000" cy="3970318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משפט תנאי (</a:t>
            </a:r>
            <a:r>
              <a:rPr lang="en-US" altLang="he-IL" dirty="0"/>
              <a:t>if</a:t>
            </a:r>
            <a:r>
              <a:rPr lang="he-IL" altLang="he-IL" dirty="0"/>
              <a:t>) מקונן הוא משפט תנאי שבתוכו יש משפט תנאי.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b="1" dirty="0">
                <a:solidFill>
                  <a:srgbClr val="0070C0"/>
                </a:solidFill>
              </a:rPr>
              <a:t>דוגמא 1 – אם...אם: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כתוב ויישם בשלבים אלגוריתם שהקלט שלו הוא הגיל של המשתמש.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2800" dirty="0"/>
              <a:t>התוכנית תבדוק האם הגיל שהוקלד תקין (בין 0-120).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2800" dirty="0"/>
              <a:t>אם כן, היא תבדוק על פי גילו של המשתמש האם הוא ילד (0-17) או מבוגר (מעל 17), ותציג הודעה מתאימה.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2800" dirty="0"/>
              <a:t>אם הגיל לא תקין, היא תדפיס את ההודעה "הגיל שהקלדת מחוץ לתחום".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391519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2" y="49902"/>
            <a:ext cx="7514035" cy="62324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 1 -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if</a:t>
            </a:r>
            <a:r>
              <a:rPr lang="he-IL" sz="3600" b="1" dirty="0">
                <a:solidFill>
                  <a:srgbClr val="0070C0"/>
                </a:solidFill>
                <a:cs typeface="+mn-cs"/>
              </a:rPr>
              <a:t> בתוך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if</a:t>
            </a:r>
            <a:endParaRPr lang="he-IL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E8CDF5D-9A7F-438E-8A90-4984CCD450B6}"/>
              </a:ext>
            </a:extLst>
          </p:cNvPr>
          <p:cNvSpPr/>
          <p:nvPr/>
        </p:nvSpPr>
        <p:spPr>
          <a:xfrm>
            <a:off x="539552" y="640857"/>
            <a:ext cx="8388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נתרגם את האלגוריתם לתוכנית ב #</a:t>
            </a:r>
            <a:r>
              <a:rPr lang="en-US" sz="2400" dirty="0"/>
              <a:t>C</a:t>
            </a:r>
            <a:r>
              <a:rPr lang="he-IL" sz="2400" dirty="0"/>
              <a:t>: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8D3C7528-A517-4B9A-8515-2FEA7994F53B}"/>
              </a:ext>
            </a:extLst>
          </p:cNvPr>
          <p:cNvSpPr/>
          <p:nvPr/>
        </p:nvSpPr>
        <p:spPr>
          <a:xfrm>
            <a:off x="0" y="1102522"/>
            <a:ext cx="9144000" cy="4708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 ?"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age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(age &gt;= 0 &amp;&amp; age &lt;= 120)</a:t>
            </a:r>
          </a:p>
          <a:p>
            <a:pPr lvl="3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(age &lt;= 17)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"You're a kid"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"You're an adult"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"Wrong age\n"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41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87859"/>
            <a:ext cx="9143999" cy="561692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200" b="1" dirty="0">
                <a:solidFill>
                  <a:srgbClr val="0070C0"/>
                </a:solidFill>
                <a:cs typeface="+mn-cs"/>
              </a:rPr>
              <a:t>דוגמא 2 – אחרת אם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9410" y="1131023"/>
            <a:ext cx="9144000" cy="2677656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כתוב ויישם אלגוריתם בשלבים שהקלט שלו הוא מספר טבעי (שלם חיובי) והפלט שלו הוא אחת ההודעות הבאות:</a:t>
            </a:r>
          </a:p>
          <a:p>
            <a:pPr>
              <a:spcBef>
                <a:spcPts val="0"/>
              </a:spcBef>
            </a:pPr>
            <a:r>
              <a:rPr lang="he-IL" altLang="he-IL" dirty="0"/>
              <a:t>המספר חד-סיפרתי (0-9)</a:t>
            </a:r>
          </a:p>
          <a:p>
            <a:pPr>
              <a:spcBef>
                <a:spcPts val="0"/>
              </a:spcBef>
            </a:pPr>
            <a:r>
              <a:rPr lang="he-IL" altLang="he-IL" dirty="0"/>
              <a:t>המספר הוא דו-סיפרתי(10-99)</a:t>
            </a:r>
          </a:p>
          <a:p>
            <a:pPr>
              <a:spcBef>
                <a:spcPts val="0"/>
              </a:spcBef>
            </a:pPr>
            <a:r>
              <a:rPr lang="he-IL" altLang="he-IL" dirty="0"/>
              <a:t>המספר הוא תלת-סיפרתי (100-999)</a:t>
            </a:r>
          </a:p>
          <a:p>
            <a:pPr>
              <a:spcBef>
                <a:spcPts val="0"/>
              </a:spcBef>
            </a:pPr>
            <a:r>
              <a:rPr lang="he-IL" altLang="he-IL" dirty="0"/>
              <a:t>אחר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846" y="135079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1428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2" y="80680"/>
            <a:ext cx="7514035" cy="561692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sz="3200" b="1" dirty="0">
                <a:solidFill>
                  <a:srgbClr val="0070C0"/>
                </a:solidFill>
                <a:cs typeface="Arial" panose="020B0604020202020204" pitchFamily="34" charset="0"/>
              </a:rPr>
              <a:t>דוגמא 2 – </a:t>
            </a:r>
            <a:r>
              <a:rPr lang="en-US" sz="3200" b="1" dirty="0">
                <a:solidFill>
                  <a:srgbClr val="0070C0"/>
                </a:solidFill>
                <a:cs typeface="Arial" panose="020B0604020202020204" pitchFamily="34" charset="0"/>
              </a:rPr>
              <a:t>else if</a:t>
            </a:r>
            <a:endParaRPr lang="he-IL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E8CDF5D-9A7F-438E-8A90-4984CCD450B6}"/>
              </a:ext>
            </a:extLst>
          </p:cNvPr>
          <p:cNvSpPr/>
          <p:nvPr/>
        </p:nvSpPr>
        <p:spPr>
          <a:xfrm>
            <a:off x="576502" y="519694"/>
            <a:ext cx="8388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נתרגם את האלגוריתם לתוכנית ב #</a:t>
            </a:r>
            <a:r>
              <a:rPr lang="en-US" sz="2400" dirty="0"/>
              <a:t>C</a:t>
            </a:r>
            <a:r>
              <a:rPr lang="he-IL" sz="2400" dirty="0"/>
              <a:t>: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8D3C7528-A517-4B9A-8515-2FEA7994F53B}"/>
              </a:ext>
            </a:extLst>
          </p:cNvPr>
          <p:cNvSpPr/>
          <p:nvPr/>
        </p:nvSpPr>
        <p:spPr>
          <a:xfrm>
            <a:off x="-59548" y="1562894"/>
            <a:ext cx="90244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algn="l" rtl="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	num=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&lt;= 9)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a single digit number\n"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&lt;= 99)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a double digit number\n"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&lt;= 999)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a three digits number\n"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"More than three digits\n"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98883" y="615788"/>
            <a:ext cx="8946235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המדמה מכונה למילוי דלק בתחנת דלק ומבצעת את הפעולות הבאות לפי הסדר: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שואלת את הלקוח כמה ליטרים של דלק הוא מעוניין למלא.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מחשבת ומדפיסה את הסכום לתשלום (לפי 5.96 לליטר – יוגדר כקבוע)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קולטת את התשלום מהלקוח. 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	 תדפיס כפלט הודעה על פי ההנחיות הבאות:</a:t>
            </a:r>
          </a:p>
          <a:p>
            <a:pPr lvl="2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אם הלקוח שילם יותר מהסכום לתשלום, התוכנית תדפיס מהו העודף</a:t>
            </a:r>
          </a:p>
          <a:p>
            <a:pPr lvl="2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אם הלקוח שילם פחות, התוכנית תדפיס "עליך להוסיף עוד ___ ₪"</a:t>
            </a:r>
          </a:p>
          <a:p>
            <a:pPr lvl="2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אם הלקוח שילם בדיוק, התוכנית תדפיס "תודה שקנית אצלנו".</a:t>
            </a: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לפתרון על הלוח</a:t>
            </a:r>
          </a:p>
        </p:txBody>
      </p:sp>
    </p:spTree>
    <p:extLst>
      <p:ext uri="{BB962C8B-B14F-4D97-AF65-F5344CB8AC3E}">
        <p14:creationId xmlns:p14="http://schemas.microsoft.com/office/powerpoint/2010/main" val="179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9" y="11561"/>
            <a:ext cx="7514035" cy="62324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יעילות של </a:t>
            </a:r>
            <a:r>
              <a:rPr lang="he-IL" sz="3600" b="1" dirty="0" err="1">
                <a:solidFill>
                  <a:srgbClr val="0070C0"/>
                </a:solidFill>
                <a:cs typeface="+mn-cs"/>
              </a:rPr>
              <a:t>תוכנית</a:t>
            </a:r>
            <a:endParaRPr lang="he-IL" sz="3600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514AC1-5973-4B4A-99B0-7B8C0B88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0" y="587192"/>
            <a:ext cx="6848475" cy="9144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60FD76-DAE9-4D90-90D2-5F2BB39C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103746"/>
            <a:ext cx="1628775" cy="51435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D791F99-C3E6-4363-8847-20FB15E4B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722" y="4673470"/>
            <a:ext cx="1590675" cy="4572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3EC4FCF-01EA-4270-A1B5-5E823BA57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092" y="5517232"/>
            <a:ext cx="3391817" cy="972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C908643-5899-4DF4-ADF9-99B9F3689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47" y="1781805"/>
            <a:ext cx="2781300" cy="238125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D7903254-2E56-47A2-9FD5-9F5E71910F97}"/>
              </a:ext>
            </a:extLst>
          </p:cNvPr>
          <p:cNvSpPr/>
          <p:nvPr/>
        </p:nvSpPr>
        <p:spPr>
          <a:xfrm>
            <a:off x="3708315" y="2116321"/>
            <a:ext cx="5370356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&gt;0)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positive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== 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1400" dirty="0"/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&lt;0)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negative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98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9" y="11561"/>
            <a:ext cx="7514035" cy="62324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יעילות של </a:t>
            </a:r>
            <a:r>
              <a:rPr lang="he-IL" sz="3600" b="1" dirty="0" err="1">
                <a:solidFill>
                  <a:srgbClr val="0070C0"/>
                </a:solidFill>
                <a:cs typeface="+mn-cs"/>
              </a:rPr>
              <a:t>תוכנית</a:t>
            </a:r>
            <a:endParaRPr lang="he-IL" sz="3600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514AC1-5973-4B4A-99B0-7B8C0B88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0" y="587192"/>
            <a:ext cx="6848475" cy="9144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7085BB0-542F-4520-A951-B542C3A1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1" y="1636369"/>
            <a:ext cx="2800350" cy="23717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7976EFE-6BAF-4705-85C6-33FF7A3B2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0" y="4142871"/>
            <a:ext cx="1504950" cy="44767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20044F8-9A6F-46AE-A083-808D6966D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10" y="4590546"/>
            <a:ext cx="1524000" cy="42862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62800C23-8289-47C9-9392-5A5C15BA4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495" y="5157192"/>
            <a:ext cx="4409010" cy="1113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469EACE1-A921-4AF3-AC09-6A1F39106F44}"/>
              </a:ext>
            </a:extLst>
          </p:cNvPr>
          <p:cNvSpPr/>
          <p:nvPr/>
        </p:nvSpPr>
        <p:spPr>
          <a:xfrm>
            <a:off x="3708315" y="2116321"/>
            <a:ext cx="5370356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&gt;0)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positive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== 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1400" dirty="0"/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negative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50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9" y="11561"/>
            <a:ext cx="7514035" cy="62324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יעילות של </a:t>
            </a:r>
            <a:r>
              <a:rPr lang="he-IL" sz="3600" b="1" dirty="0" err="1">
                <a:solidFill>
                  <a:srgbClr val="0070C0"/>
                </a:solidFill>
                <a:cs typeface="+mn-cs"/>
              </a:rPr>
              <a:t>תוכנית</a:t>
            </a:r>
            <a:endParaRPr lang="he-IL" sz="3600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514AC1-5973-4B4A-99B0-7B8C0B88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0" y="587192"/>
            <a:ext cx="6848475" cy="9144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423F9FA-A8B7-4DAE-8EC5-CFC166B6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3" y="4790081"/>
            <a:ext cx="1543050" cy="45720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FE84996-01F3-476D-8E5F-9C5FCD1E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98" y="4223066"/>
            <a:ext cx="1628775" cy="5143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1B51ED8-843A-451B-AC9C-96F32AD02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13" y="5362897"/>
            <a:ext cx="3686175" cy="946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C7079A3-6391-4CA3-86A2-03692D28E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685620"/>
            <a:ext cx="2828925" cy="236220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7A2AB9A-544E-47E6-A1F9-387BF5DFB23D}"/>
              </a:ext>
            </a:extLst>
          </p:cNvPr>
          <p:cNvSpPr/>
          <p:nvPr/>
        </p:nvSpPr>
        <p:spPr>
          <a:xfrm>
            <a:off x="3708315" y="2116321"/>
            <a:ext cx="5370356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&gt;0)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positive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(num == 0)</a:t>
            </a: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1400" dirty="0"/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negative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47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395</Words>
  <Application>Microsoft Office PowerPoint</Application>
  <PresentationFormat>‫הצגה על המסך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הוראה לביצוע בתנאי מקוננת– nested if</vt:lpstr>
      <vt:lpstr>דוגמא 1 - if בתוך if</vt:lpstr>
      <vt:lpstr>דוגמא 2 – אחרת אם</vt:lpstr>
      <vt:lpstr>דוגמא 2 – else if</vt:lpstr>
      <vt:lpstr>מצגת של PowerPoint‏</vt:lpstr>
      <vt:lpstr>יעילות של תוכנית</vt:lpstr>
      <vt:lpstr>יעילות של תוכנית</vt:lpstr>
      <vt:lpstr>יעילות של תוכנית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156</cp:revision>
  <dcterms:created xsi:type="dcterms:W3CDTF">2018-02-18T20:21:23Z</dcterms:created>
  <dcterms:modified xsi:type="dcterms:W3CDTF">2019-11-14T06:05:09Z</dcterms:modified>
</cp:coreProperties>
</file>