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30"/>
  </p:notesMasterIdLst>
  <p:sldIdLst>
    <p:sldId id="256" r:id="rId5"/>
    <p:sldId id="290" r:id="rId6"/>
    <p:sldId id="282" r:id="rId7"/>
    <p:sldId id="283" r:id="rId8"/>
    <p:sldId id="284" r:id="rId9"/>
    <p:sldId id="286" r:id="rId10"/>
    <p:sldId id="287" r:id="rId11"/>
    <p:sldId id="285" r:id="rId12"/>
    <p:sldId id="288" r:id="rId13"/>
    <p:sldId id="289" r:id="rId14"/>
    <p:sldId id="291" r:id="rId15"/>
    <p:sldId id="293" r:id="rId16"/>
    <p:sldId id="292" r:id="rId17"/>
    <p:sldId id="294" r:id="rId18"/>
    <p:sldId id="295" r:id="rId19"/>
    <p:sldId id="296" r:id="rId20"/>
    <p:sldId id="298" r:id="rId21"/>
    <p:sldId id="300" r:id="rId22"/>
    <p:sldId id="299" r:id="rId23"/>
    <p:sldId id="297" r:id="rId24"/>
    <p:sldId id="301" r:id="rId25"/>
    <p:sldId id="302" r:id="rId26"/>
    <p:sldId id="303" r:id="rId27"/>
    <p:sldId id="304" r:id="rId28"/>
    <p:sldId id="265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0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2811-4EB9-444B-B39A-0CC72CE03E61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B05DE-1079-4201-980F-4515BD1E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nal-try-whit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633515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390781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264802" y="3512981"/>
            <a:ext cx="2478398" cy="268661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John </a:t>
            </a:r>
            <a:r>
              <a:rPr lang="de-DE" dirty="0" err="1" smtClean="0"/>
              <a:t>Doe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299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58746" y="3708459"/>
            <a:ext cx="241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F65CB7-5E83-4628-AA36-22E7A5BB30FA}" type="datetime4">
              <a:rPr 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12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2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7" name="Picture 6" descr="final-try-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6982" y="249195"/>
            <a:ext cx="1417320" cy="24906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802" y="987150"/>
            <a:ext cx="8693818" cy="1619163"/>
          </a:xfrm>
          <a:ln>
            <a:noFill/>
          </a:ln>
        </p:spPr>
        <p:txBody>
          <a:bodyPr vert="horz" wrap="none" lIns="91440" tIns="0" rIns="91440" bIns="0" rtlCol="0" anchor="b" anchorCtr="0">
            <a:noAutofit/>
          </a:bodyPr>
          <a:lstStyle>
            <a:lvl1pPr mar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  <a:defRPr lang="en-US" sz="5800" b="1" kern="1200" cap="all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PUT YOUR TITLE </a:t>
            </a:r>
          </a:p>
          <a:p>
            <a:pPr marL="0" lvl="0" indent="0" algn="l" defTabSz="457200" rtl="0" eaLnBrk="1" latinLnBrk="0" hangingPunct="1">
              <a:lnSpc>
                <a:spcPts val="58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2744416"/>
            <a:ext cx="7362740" cy="1059662"/>
          </a:xfrm>
        </p:spPr>
        <p:txBody>
          <a:bodyPr vert="horz" wrap="none" lIns="91440" tIns="0" rIns="91440" bIns="0" rtlCol="0">
            <a:noAutofit/>
          </a:bodyPr>
          <a:lstStyle>
            <a:lvl1pPr marL="0" indent="0">
              <a:lnSpc>
                <a:spcPts val="4400"/>
              </a:lnSpc>
              <a:spcBef>
                <a:spcPts val="0"/>
              </a:spcBef>
              <a:spcAft>
                <a:spcPts val="1200"/>
              </a:spcAft>
              <a:buNone/>
              <a:defRPr lang="en-US" sz="4000" b="0" kern="1200" cap="all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ts val="4200"/>
              </a:lnSpc>
              <a:spcBef>
                <a:spcPts val="0"/>
              </a:spcBef>
              <a:spcAft>
                <a:spcPts val="1200"/>
              </a:spcAft>
              <a:buFont typeface="Arial"/>
              <a:buNone/>
            </a:pPr>
            <a:r>
              <a:rPr lang="de-DE" dirty="0" smtClean="0"/>
              <a:t>PUT YOUR SUBTITLE HERE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32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3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CA545A-3A3C-421D-B9F3-94BEB06E620D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5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02" y="1116301"/>
            <a:ext cx="8574396" cy="3226282"/>
          </a:xfrm>
        </p:spPr>
        <p:txBody>
          <a:bodyPr wrap="square">
            <a:noAutofit/>
          </a:bodyPr>
          <a:lstStyle>
            <a:lvl1pPr marL="0" indent="0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5487F2-0FE4-4438-88B4-1E46C40407A1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64801" y="241537"/>
            <a:ext cx="8574397" cy="448573"/>
          </a:xfrm>
        </p:spPr>
        <p:txBody>
          <a:bodyPr wrap="none" anchor="b">
            <a:noAutofit/>
          </a:bodyPr>
          <a:lstStyle>
            <a:lvl1pPr>
              <a:defRPr sz="2400" b="1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PUT YOUR TITLE HERE</a:t>
            </a:r>
            <a:endParaRPr lang="en-US" dirty="0"/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265112" y="575092"/>
            <a:ext cx="8574087" cy="282575"/>
          </a:xfrm>
        </p:spPr>
        <p:txBody>
          <a:bodyPr wrap="none">
            <a:noAutofit/>
          </a:bodyPr>
          <a:lstStyle>
            <a:lvl1pPr marL="0" indent="0">
              <a:lnSpc>
                <a:spcPct val="100000"/>
              </a:lnSpc>
              <a:spcBef>
                <a:spcPts val="50"/>
              </a:spcBef>
              <a:buNone/>
              <a:defRPr sz="1800" kern="12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0DCAE-00FA-4468-A155-620A084EB105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794F0B6-0C79-4193-BBB0-7C68E098FCF6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4000" cy="51435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806575" y="506413"/>
            <a:ext cx="5526088" cy="30702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828223-AD68-482F-A0F5-1663E02E3D83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1" y="56507"/>
            <a:ext cx="8577716" cy="48249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329247" y="644468"/>
            <a:ext cx="6480534" cy="363998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12, 2017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6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2" y="-495435"/>
            <a:ext cx="9040482" cy="602548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722659" y="4863251"/>
            <a:ext cx="4194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97A228E-9D8D-4F10-9805-D9D271E83FFF}" type="slidenum">
              <a:rPr lang="en-US" sz="900" baseline="0" smtClean="0">
                <a:solidFill>
                  <a:schemeClr val="bg1"/>
                </a:solidFill>
                <a:latin typeface="Arial" panose="020B0604020202020204" pitchFamily="34" charset="0"/>
              </a:rPr>
              <a:pPr algn="ctr"/>
              <a:t>‹#›</a:t>
            </a:fld>
            <a:endParaRPr lang="en-US" sz="900" baseline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" y="4906532"/>
            <a:ext cx="1068666" cy="14427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121435" y="718868"/>
            <a:ext cx="6061494" cy="34103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88594" y="4878166"/>
            <a:ext cx="2478398" cy="23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7E48EB8-7ED4-46AC-8ACD-7ACB48AD47A2}" type="datetime4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13, 2017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5651" y="4906532"/>
            <a:ext cx="5414776" cy="278980"/>
          </a:xfrm>
        </p:spPr>
        <p:txBody>
          <a:bodyPr>
            <a:normAutofit/>
          </a:bodyPr>
          <a:lstStyle>
            <a:lvl1pPr marL="0" indent="0" algn="r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Footer space. Delete if not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36AC-74BC-4CF9-B778-45575C03CA7E}" type="datetime4">
              <a:rPr lang="en-US" smtClean="0"/>
              <a:t>September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C198-7709-4832-80A6-FD0F64FD8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4" r:id="rId3"/>
    <p:sldLayoutId id="2147483690" r:id="rId4"/>
    <p:sldLayoutId id="2147483697" r:id="rId5"/>
    <p:sldLayoutId id="2147483698" r:id="rId6"/>
    <p:sldLayoutId id="2147483691" r:id="rId7"/>
    <p:sldLayoutId id="2147483692" r:id="rId8"/>
    <p:sldLayoutId id="2147483693" r:id="rId9"/>
    <p:sldLayoutId id="2147483686" r:id="rId10"/>
    <p:sldLayoutId id="2147483689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utf8everywhere.org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r>
              <a:rPr lang="en-US" dirty="0" smtClean="0"/>
              <a:t>Conversions &amp; Diamonds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Daniel Eiband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need another type: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46922" y="2469322"/>
            <a:ext cx="1440069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91" y="2295482"/>
            <a:ext cx="259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Acts as a std::string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and/or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u8string</a:t>
            </a:r>
          </a:p>
        </p:txBody>
      </p:sp>
    </p:spTree>
    <p:extLst>
      <p:ext uri="{BB962C8B-B14F-4D97-AF65-F5344CB8AC3E}">
        <p14:creationId xmlns:p14="http://schemas.microsoft.com/office/powerpoint/2010/main" val="379993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u8wrapper(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converts from Latin-1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to UTF-8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converts from UTF-8 to Latin-1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u8string(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9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u8wrapper(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u8string(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49984" y="2085010"/>
            <a:ext cx="1267790" cy="79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021496" y="2323548"/>
            <a:ext cx="1696278" cy="55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176104" y="2875722"/>
            <a:ext cx="1541670" cy="98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17774" y="2737222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These are all implicit conversions</a:t>
            </a:r>
          </a:p>
        </p:txBody>
      </p:sp>
    </p:spTree>
    <p:extLst>
      <p:ext uri="{BB962C8B-B14F-4D97-AF65-F5344CB8AC3E}">
        <p14:creationId xmlns:p14="http://schemas.microsoft.com/office/powerpoint/2010/main" val="420498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And it works: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old usage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new usage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Let’s start refactoring: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 new overload: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good old Latin-1 overload will be thrown away later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7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 new overload: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User does this: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bar() returns u8wrapper - ambiguous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to overloaded function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 new overload: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User does this: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ambiguous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0" y="130573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67374" y="1607671"/>
            <a:ext cx="11713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8762" y="1607671"/>
            <a:ext cx="411192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02492" y="1607671"/>
            <a:ext cx="364883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9954" y="202956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3275" y="202956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2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 new overload: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User does this: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ambiguous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000" y="130573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67374" y="1607671"/>
            <a:ext cx="11713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8762" y="1607671"/>
            <a:ext cx="411192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02492" y="1607671"/>
            <a:ext cx="364883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49954" y="202956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3275" y="2029566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5348" y="2168065"/>
            <a:ext cx="937301" cy="12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53068" y="2168065"/>
            <a:ext cx="985024" cy="12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33296" y="339235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9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a new overload: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User does this: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ambiguous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467374" y="1607671"/>
            <a:ext cx="117138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8762" y="1607671"/>
            <a:ext cx="411192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102492" y="1607671"/>
            <a:ext cx="364883" cy="56039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25348" y="2168065"/>
            <a:ext cx="937301" cy="12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53068" y="2168065"/>
            <a:ext cx="985024" cy="12242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25348" y="2161085"/>
            <a:ext cx="1912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67374" y="1607671"/>
            <a:ext cx="595275" cy="178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62649" y="1607671"/>
            <a:ext cx="576113" cy="178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663319" y="1614652"/>
            <a:ext cx="380169" cy="55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6043488" y="1614652"/>
            <a:ext cx="420133" cy="55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58935" y="3538677"/>
            <a:ext cx="1845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diamond!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5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different set of overloads: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</a:t>
            </a:r>
            <a:r>
              <a:rPr lang="nl-NL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User does this: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compiles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again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3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about this function?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3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 need overloads for all combinations:</a:t>
            </a:r>
          </a:p>
          <a:p>
            <a:endParaRPr lang="en-US" dirty="0"/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u8wrapper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h(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7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about this function?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4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about this function?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str0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str2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5224" y="2729442"/>
            <a:ext cx="6173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Cost of (too many) implicit conversions!</a:t>
            </a:r>
          </a:p>
          <a:p>
            <a:pPr algn="ctr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=&gt; Try to avoid implicit conversions or don’t use them at all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34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20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Suppose we have: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Times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19200" y="1864139"/>
            <a:ext cx="684695" cy="13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3895" y="1724079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Best class name in the world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219201" y="2981235"/>
            <a:ext cx="569842" cy="59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9043" y="3435170"/>
            <a:ext cx="5376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good old times it seemed to be a good idea to encode this in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Latin-1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UTF-8 everywhere!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http://utf8everywhere.org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But user code does this:</a:t>
            </a:r>
          </a:p>
          <a:p>
            <a:endParaRPr lang="en-US" dirty="0"/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i_m_expecting_latin_1(str0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0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plan to get UTF-8 everywhere (large code base):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Introduce u8string with the interface of std::string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Refactor functions one after another to use new type u8string instead of std::string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Once we have refactored everything replace u8string by std::string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Remove type u8string</a:t>
            </a:r>
            <a:r>
              <a:rPr lang="en-US" dirty="0"/>
              <a:t> </a:t>
            </a:r>
            <a:r>
              <a:rPr lang="en-US" dirty="0" smtClean="0"/>
              <a:t>and we have UTF-8 everywhere!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type system for the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5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Let’s go!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4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Let’s go!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0661" y="3215861"/>
            <a:ext cx="786296" cy="52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6957" y="3603030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Breaks user code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Let’s go!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u8string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bar()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 ???</a:t>
            </a:r>
            <a:endParaRPr lang="en-US" dirty="0"/>
          </a:p>
        </p:txBody>
      </p:sp>
      <p:cxnSp>
        <p:nvCxnSpPr>
          <p:cNvPr id="5" name="Straight Arrow Connector 4"/>
          <p:cNvCxnSpPr>
            <a:stCxn id="10" idx="1"/>
          </p:cNvCxnSpPr>
          <p:nvPr/>
        </p:nvCxnSpPr>
        <p:spPr>
          <a:xfrm flipH="1">
            <a:off x="1214784" y="2239617"/>
            <a:ext cx="1325216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0000" y="2101117"/>
            <a:ext cx="3579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Overloading on return type of course doesn’t work</a:t>
            </a:r>
          </a:p>
        </p:txBody>
      </p:sp>
    </p:spTree>
    <p:extLst>
      <p:ext uri="{BB962C8B-B14F-4D97-AF65-F5344CB8AC3E}">
        <p14:creationId xmlns:p14="http://schemas.microsoft.com/office/powerpoint/2010/main" val="141227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5565A"/>
      </a:dk1>
      <a:lt1>
        <a:srgbClr val="FFFFFF"/>
      </a:lt1>
      <a:dk2>
        <a:srgbClr val="55565A"/>
      </a:dk2>
      <a:lt2>
        <a:srgbClr val="FFFFFF"/>
      </a:lt2>
      <a:accent1>
        <a:srgbClr val="0083BF"/>
      </a:accent1>
      <a:accent2>
        <a:srgbClr val="7F3F98"/>
      </a:accent2>
      <a:accent3>
        <a:srgbClr val="00A886"/>
      </a:accent3>
      <a:accent4>
        <a:srgbClr val="EE2375"/>
      </a:accent4>
      <a:accent5>
        <a:srgbClr val="FAA21B"/>
      </a:accent5>
      <a:accent6>
        <a:srgbClr val="ABA7A7"/>
      </a:accent6>
      <a:hlink>
        <a:srgbClr val="FAA21B"/>
      </a:hlink>
      <a:folHlink>
        <a:srgbClr val="00A88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859cb55-b334-457b-88fc-1f1ba9c88a59">----</Category>
    <PublishingStartDate xmlns="http://schemas.microsoft.com/sharepoint/v3" xsi:nil="true"/>
    <PublishingExpiration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43AFB8F0D44382CE43557E3550F3" ma:contentTypeVersion="2" ma:contentTypeDescription="Create a new document." ma:contentTypeScope="" ma:versionID="0d9b9292d5974c53d5f81b88942abc88">
  <xsd:schema xmlns:xsd="http://www.w3.org/2001/XMLSchema" xmlns:xs="http://www.w3.org/2001/XMLSchema" xmlns:p="http://schemas.microsoft.com/office/2006/metadata/properties" xmlns:ns1="http://schemas.microsoft.com/sharepoint/v3" xmlns:ns2="3859cb55-b334-457b-88fc-1f1ba9c88a59" targetNamespace="http://schemas.microsoft.com/office/2006/metadata/properties" ma:root="true" ma:fieldsID="6ee107d0d926b828d6a65fe51144c867" ns1:_="" ns2:_="">
    <xsd:import namespace="http://schemas.microsoft.com/sharepoint/v3"/>
    <xsd:import namespace="3859cb55-b334-457b-88fc-1f1ba9c88a5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9cb55-b334-457b-88fc-1f1ba9c88a59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default="----" ma:format="Dropdown" ma:internalName="Category">
      <xsd:simpleType>
        <xsd:restriction base="dms:Choice">
          <xsd:enumeration value="----"/>
          <xsd:enumeration value="Stationary:Print"/>
          <xsd:enumeration value="Stationary:Digital"/>
          <xsd:enumeration value="Stationary:Fax"/>
          <xsd:enumeration value="Invi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6A8E74-3467-47EE-89E4-3D509DB073E8}">
  <ds:schemaRefs>
    <ds:schemaRef ds:uri="http://schemas.microsoft.com/office/infopath/2007/PartnerControls"/>
    <ds:schemaRef ds:uri="3859cb55-b334-457b-88fc-1f1ba9c88a59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73D00A4-ABDF-46DA-AB94-FA47B24E2C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59cb55-b334-457b-88fc-1f1ba9c88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D5F797-C0A4-4241-A9D7-83B0E2B10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2233</TotalTime>
  <Words>763</Words>
  <Application>Microsoft Office PowerPoint</Application>
  <PresentationFormat>On-screen Show (16:9)</PresentationFormat>
  <Paragraphs>218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Old Times</vt:lpstr>
      <vt:lpstr>Old Times</vt:lpstr>
      <vt:lpstr>Today</vt:lpstr>
      <vt:lpstr>User Code</vt:lpstr>
      <vt:lpstr>Use the type system for the transition</vt:lpstr>
      <vt:lpstr>Option 1</vt:lpstr>
      <vt:lpstr>Option 1</vt:lpstr>
      <vt:lpstr>Option 2 ???</vt:lpstr>
      <vt:lpstr>Option 2</vt:lpstr>
      <vt:lpstr>Conversions</vt:lpstr>
      <vt:lpstr>Conversions</vt:lpstr>
      <vt:lpstr>Conversions</vt:lpstr>
      <vt:lpstr>Refactoring</vt:lpstr>
      <vt:lpstr>Refactoring</vt:lpstr>
      <vt:lpstr>Refactoring</vt:lpstr>
      <vt:lpstr>Refactoring</vt:lpstr>
      <vt:lpstr>Refactoring</vt:lpstr>
      <vt:lpstr>Refactoring</vt:lpstr>
      <vt:lpstr>Refactoring</vt:lpstr>
      <vt:lpstr>More arguments</vt:lpstr>
      <vt:lpstr>More arguments</vt:lpstr>
      <vt:lpstr>More arguments</vt:lpstr>
      <vt:lpstr>More arguments</vt:lpstr>
      <vt:lpstr>PowerPoint Presentation</vt:lpstr>
    </vt:vector>
  </TitlesOfParts>
  <Company>Brainlab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Lumer</dc:creator>
  <cp:lastModifiedBy>Daniel Eiband</cp:lastModifiedBy>
  <cp:revision>117</cp:revision>
  <dcterms:created xsi:type="dcterms:W3CDTF">2017-03-06T13:04:01Z</dcterms:created>
  <dcterms:modified xsi:type="dcterms:W3CDTF">2017-09-13T14:12:48Z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0x010100BB2643AFB8F0D44382CE43557E3550F3</vt:lpwstr>
  </property>
</Properties>
</file>