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25" r:id="rId3"/>
    <p:sldId id="290" r:id="rId4"/>
    <p:sldId id="363" r:id="rId5"/>
    <p:sldId id="294" r:id="rId6"/>
    <p:sldId id="364" r:id="rId7"/>
    <p:sldId id="365" r:id="rId8"/>
    <p:sldId id="311" r:id="rId9"/>
    <p:sldId id="305" r:id="rId10"/>
    <p:sldId id="352" r:id="rId11"/>
    <p:sldId id="359" r:id="rId12"/>
    <p:sldId id="361" r:id="rId13"/>
    <p:sldId id="362" r:id="rId14"/>
    <p:sldId id="405" r:id="rId15"/>
    <p:sldId id="396" r:id="rId16"/>
    <p:sldId id="397" r:id="rId17"/>
    <p:sldId id="403" r:id="rId18"/>
    <p:sldId id="404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76084" autoAdjust="0"/>
  </p:normalViewPr>
  <p:slideViewPr>
    <p:cSldViewPr snapToGrid="0">
      <p:cViewPr varScale="1">
        <p:scale>
          <a:sx n="86" d="100"/>
          <a:sy n="8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1619C-D924-47E5-BFF1-31648CD32C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133AA32-6AFC-4EA5-B7C1-6C8D4F5D90AE}">
      <dgm:prSet/>
      <dgm:spPr/>
      <dgm:t>
        <a:bodyPr/>
        <a:lstStyle/>
        <a:p>
          <a:r>
            <a:rPr lang="en-US" dirty="0"/>
            <a:t>Understand basic data types (strings, numbers, Booleans)</a:t>
          </a:r>
        </a:p>
      </dgm:t>
    </dgm:pt>
    <dgm:pt modelId="{F4EA9681-3221-49ED-A80D-5FF29E136C3D}" type="parTrans" cxnId="{52E151FE-B41E-49A7-8946-0013F75D3C79}">
      <dgm:prSet/>
      <dgm:spPr/>
      <dgm:t>
        <a:bodyPr/>
        <a:lstStyle/>
        <a:p>
          <a:endParaRPr lang="en-US"/>
        </a:p>
      </dgm:t>
    </dgm:pt>
    <dgm:pt modelId="{36667C10-2101-4B84-A853-D3BF57BFA6B7}" type="sibTrans" cxnId="{52E151FE-B41E-49A7-8946-0013F75D3C79}">
      <dgm:prSet/>
      <dgm:spPr/>
      <dgm:t>
        <a:bodyPr/>
        <a:lstStyle/>
        <a:p>
          <a:endParaRPr lang="en-US"/>
        </a:p>
      </dgm:t>
    </dgm:pt>
    <dgm:pt modelId="{BCA53CC8-8D79-4A65-A147-E77CFC8BBAB0}">
      <dgm:prSet/>
      <dgm:spPr/>
      <dgm:t>
        <a:bodyPr/>
        <a:lstStyle/>
        <a:p>
          <a:r>
            <a:rPr lang="en-US"/>
            <a:t>Be able to output data to console using print statements</a:t>
          </a:r>
        </a:p>
      </dgm:t>
    </dgm:pt>
    <dgm:pt modelId="{E984B2E3-442D-4272-B509-5116FEB4FF8C}" type="parTrans" cxnId="{115C17A1-C5C1-4CDE-A8E6-5A7FF15232D3}">
      <dgm:prSet/>
      <dgm:spPr/>
      <dgm:t>
        <a:bodyPr/>
        <a:lstStyle/>
        <a:p>
          <a:endParaRPr lang="en-US"/>
        </a:p>
      </dgm:t>
    </dgm:pt>
    <dgm:pt modelId="{F0D81AAC-DFA6-42E0-A119-B5A0E39DAB0B}" type="sibTrans" cxnId="{115C17A1-C5C1-4CDE-A8E6-5A7FF15232D3}">
      <dgm:prSet/>
      <dgm:spPr/>
      <dgm:t>
        <a:bodyPr/>
        <a:lstStyle/>
        <a:p>
          <a:endParaRPr lang="en-US"/>
        </a:p>
      </dgm:t>
    </dgm:pt>
    <dgm:pt modelId="{0CA07E63-DF82-4316-B75B-83163B15485A}">
      <dgm:prSet/>
      <dgm:spPr/>
      <dgm:t>
        <a:bodyPr/>
        <a:lstStyle/>
        <a:p>
          <a:r>
            <a:rPr lang="en-US"/>
            <a:t>Be able to retrieve input from users using input command and store as variable</a:t>
          </a:r>
        </a:p>
      </dgm:t>
    </dgm:pt>
    <dgm:pt modelId="{EFC40CB2-81B1-4055-AE13-6DEC2897D5C5}" type="parTrans" cxnId="{9D75A0A6-1228-42A1-9F92-FBB7F4DDF92E}">
      <dgm:prSet/>
      <dgm:spPr/>
      <dgm:t>
        <a:bodyPr/>
        <a:lstStyle/>
        <a:p>
          <a:endParaRPr lang="en-US"/>
        </a:p>
      </dgm:t>
    </dgm:pt>
    <dgm:pt modelId="{FBFA2A90-EBB8-4A8A-8BA3-B005D6EE489F}" type="sibTrans" cxnId="{9D75A0A6-1228-42A1-9F92-FBB7F4DDF92E}">
      <dgm:prSet/>
      <dgm:spPr/>
      <dgm:t>
        <a:bodyPr/>
        <a:lstStyle/>
        <a:p>
          <a:endParaRPr lang="en-US"/>
        </a:p>
      </dgm:t>
    </dgm:pt>
    <dgm:pt modelId="{8E6615A8-D4BA-4C7A-81B6-71A8D9B80B44}">
      <dgm:prSet/>
      <dgm:spPr/>
      <dgm:t>
        <a:bodyPr/>
        <a:lstStyle/>
        <a:p>
          <a:r>
            <a:rPr lang="en-US"/>
            <a:t>Be able to complete basic mathematical operations</a:t>
          </a:r>
        </a:p>
      </dgm:t>
    </dgm:pt>
    <dgm:pt modelId="{53A6C4D7-FD6E-4058-B79A-D98A24B0C2FA}" type="parTrans" cxnId="{4B10DD79-5074-40EB-A3CF-1DB23D5C8D53}">
      <dgm:prSet/>
      <dgm:spPr/>
      <dgm:t>
        <a:bodyPr/>
        <a:lstStyle/>
        <a:p>
          <a:endParaRPr lang="en-US"/>
        </a:p>
      </dgm:t>
    </dgm:pt>
    <dgm:pt modelId="{A09FB3C5-785B-4153-890A-EBDFA67697D1}" type="sibTrans" cxnId="{4B10DD79-5074-40EB-A3CF-1DB23D5C8D53}">
      <dgm:prSet/>
      <dgm:spPr/>
      <dgm:t>
        <a:bodyPr/>
        <a:lstStyle/>
        <a:p>
          <a:endParaRPr lang="en-US"/>
        </a:p>
      </dgm:t>
    </dgm:pt>
    <dgm:pt modelId="{4D6373BC-BF20-465C-B276-3796C07FA691}">
      <dgm:prSet/>
      <dgm:spPr/>
      <dgm:t>
        <a:bodyPr/>
        <a:lstStyle/>
        <a:p>
          <a:r>
            <a:rPr lang="en-US"/>
            <a:t>Be able to run conditional statements (if statements)</a:t>
          </a:r>
        </a:p>
      </dgm:t>
    </dgm:pt>
    <dgm:pt modelId="{4DE41F9B-C1D1-44D1-A4E5-DAA84D9D485D}" type="parTrans" cxnId="{5D4C772B-C522-4D9F-B4D5-D8F4F4CD61DD}">
      <dgm:prSet/>
      <dgm:spPr/>
      <dgm:t>
        <a:bodyPr/>
        <a:lstStyle/>
        <a:p>
          <a:endParaRPr lang="en-US"/>
        </a:p>
      </dgm:t>
    </dgm:pt>
    <dgm:pt modelId="{1C946FB1-D263-4424-9D75-13219B9FED93}" type="sibTrans" cxnId="{5D4C772B-C522-4D9F-B4D5-D8F4F4CD61DD}">
      <dgm:prSet/>
      <dgm:spPr/>
      <dgm:t>
        <a:bodyPr/>
        <a:lstStyle/>
        <a:p>
          <a:endParaRPr lang="en-US"/>
        </a:p>
      </dgm:t>
    </dgm:pt>
    <dgm:pt modelId="{9D7A946F-42F7-44FD-908B-062A059C2BBD}">
      <dgm:prSet/>
      <dgm:spPr/>
      <dgm:t>
        <a:bodyPr/>
        <a:lstStyle/>
        <a:p>
          <a:r>
            <a:rPr lang="en-US"/>
            <a:t>Be familiar with common string operations (len, upper, lower)</a:t>
          </a:r>
        </a:p>
      </dgm:t>
    </dgm:pt>
    <dgm:pt modelId="{9361CC16-63E2-4719-BF1A-06C6BDCA781E}" type="parTrans" cxnId="{02CAAD1C-F6CC-43F9-B93A-C0EA4D289696}">
      <dgm:prSet/>
      <dgm:spPr/>
      <dgm:t>
        <a:bodyPr/>
        <a:lstStyle/>
        <a:p>
          <a:endParaRPr lang="en-US"/>
        </a:p>
      </dgm:t>
    </dgm:pt>
    <dgm:pt modelId="{9DC0803E-5805-445A-9AEC-1776FD7FFC81}" type="sibTrans" cxnId="{02CAAD1C-F6CC-43F9-B93A-C0EA4D289696}">
      <dgm:prSet/>
      <dgm:spPr/>
      <dgm:t>
        <a:bodyPr/>
        <a:lstStyle/>
        <a:p>
          <a:endParaRPr lang="en-US"/>
        </a:p>
      </dgm:t>
    </dgm:pt>
    <dgm:pt modelId="{D46A4279-22BA-4597-BE46-0DE73AE44B48}" type="pres">
      <dgm:prSet presAssocID="{8731619C-D924-47E5-BFF1-31648CD32C1A}" presName="root" presStyleCnt="0">
        <dgm:presLayoutVars>
          <dgm:dir/>
          <dgm:resizeHandles val="exact"/>
        </dgm:presLayoutVars>
      </dgm:prSet>
      <dgm:spPr/>
    </dgm:pt>
    <dgm:pt modelId="{DD9C8C87-5478-4C9D-A957-6A4D99E3D98D}" type="pres">
      <dgm:prSet presAssocID="{1133AA32-6AFC-4EA5-B7C1-6C8D4F5D90AE}" presName="compNode" presStyleCnt="0"/>
      <dgm:spPr/>
    </dgm:pt>
    <dgm:pt modelId="{DE76FF8D-B8CA-4637-B2FB-E53CCC707CDB}" type="pres">
      <dgm:prSet presAssocID="{1133AA32-6AFC-4EA5-B7C1-6C8D4F5D90AE}" presName="bgRect" presStyleLbl="bgShp" presStyleIdx="0" presStyleCnt="6"/>
      <dgm:spPr/>
    </dgm:pt>
    <dgm:pt modelId="{E48268BC-AA42-4E55-AB60-551D618E28AE}" type="pres">
      <dgm:prSet presAssocID="{1133AA32-6AFC-4EA5-B7C1-6C8D4F5D90A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CC4EDD88-F1B9-4788-A104-220433371546}" type="pres">
      <dgm:prSet presAssocID="{1133AA32-6AFC-4EA5-B7C1-6C8D4F5D90AE}" presName="spaceRect" presStyleCnt="0"/>
      <dgm:spPr/>
    </dgm:pt>
    <dgm:pt modelId="{23760005-0E02-4E30-8D0B-B0B29DAB9224}" type="pres">
      <dgm:prSet presAssocID="{1133AA32-6AFC-4EA5-B7C1-6C8D4F5D90AE}" presName="parTx" presStyleLbl="revTx" presStyleIdx="0" presStyleCnt="6">
        <dgm:presLayoutVars>
          <dgm:chMax val="0"/>
          <dgm:chPref val="0"/>
        </dgm:presLayoutVars>
      </dgm:prSet>
      <dgm:spPr/>
    </dgm:pt>
    <dgm:pt modelId="{4C4D3DB3-D5CD-44E4-A39D-03FE0198D82D}" type="pres">
      <dgm:prSet presAssocID="{36667C10-2101-4B84-A853-D3BF57BFA6B7}" presName="sibTrans" presStyleCnt="0"/>
      <dgm:spPr/>
    </dgm:pt>
    <dgm:pt modelId="{94845778-F7C6-4F8C-A19C-2E3B96E257FE}" type="pres">
      <dgm:prSet presAssocID="{BCA53CC8-8D79-4A65-A147-E77CFC8BBAB0}" presName="compNode" presStyleCnt="0"/>
      <dgm:spPr/>
    </dgm:pt>
    <dgm:pt modelId="{8EFB2CC5-7FF9-4340-B9AB-31A50C395368}" type="pres">
      <dgm:prSet presAssocID="{BCA53CC8-8D79-4A65-A147-E77CFC8BBAB0}" presName="bgRect" presStyleLbl="bgShp" presStyleIdx="1" presStyleCnt="6"/>
      <dgm:spPr/>
    </dgm:pt>
    <dgm:pt modelId="{28F2B8FF-8FBD-4926-B7F2-F2B6F1BE04D7}" type="pres">
      <dgm:prSet presAssocID="{BCA53CC8-8D79-4A65-A147-E77CFC8BBAB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81CB962-9792-417C-BF14-FBA0768126DD}" type="pres">
      <dgm:prSet presAssocID="{BCA53CC8-8D79-4A65-A147-E77CFC8BBAB0}" presName="spaceRect" presStyleCnt="0"/>
      <dgm:spPr/>
    </dgm:pt>
    <dgm:pt modelId="{61055DEF-B75A-490C-B600-EAC771ED307E}" type="pres">
      <dgm:prSet presAssocID="{BCA53CC8-8D79-4A65-A147-E77CFC8BBAB0}" presName="parTx" presStyleLbl="revTx" presStyleIdx="1" presStyleCnt="6">
        <dgm:presLayoutVars>
          <dgm:chMax val="0"/>
          <dgm:chPref val="0"/>
        </dgm:presLayoutVars>
      </dgm:prSet>
      <dgm:spPr/>
    </dgm:pt>
    <dgm:pt modelId="{1285E8D1-9918-4122-992A-4A5612176B46}" type="pres">
      <dgm:prSet presAssocID="{F0D81AAC-DFA6-42E0-A119-B5A0E39DAB0B}" presName="sibTrans" presStyleCnt="0"/>
      <dgm:spPr/>
    </dgm:pt>
    <dgm:pt modelId="{989BFCB7-F28D-4F01-8F68-A1752F821256}" type="pres">
      <dgm:prSet presAssocID="{0CA07E63-DF82-4316-B75B-83163B15485A}" presName="compNode" presStyleCnt="0"/>
      <dgm:spPr/>
    </dgm:pt>
    <dgm:pt modelId="{59C5F7E4-04ED-4E1E-885E-8A5F8A45EDAB}" type="pres">
      <dgm:prSet presAssocID="{0CA07E63-DF82-4316-B75B-83163B15485A}" presName="bgRect" presStyleLbl="bgShp" presStyleIdx="2" presStyleCnt="6"/>
      <dgm:spPr/>
    </dgm:pt>
    <dgm:pt modelId="{86E03F8F-F099-4FCF-87CD-5B4A7CFB96F6}" type="pres">
      <dgm:prSet presAssocID="{0CA07E63-DF82-4316-B75B-83163B15485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952885-AA1E-41AE-9276-15C5BF1E5FAD}" type="pres">
      <dgm:prSet presAssocID="{0CA07E63-DF82-4316-B75B-83163B15485A}" presName="spaceRect" presStyleCnt="0"/>
      <dgm:spPr/>
    </dgm:pt>
    <dgm:pt modelId="{32ACD8E1-D473-4436-9E72-707D2C5A9752}" type="pres">
      <dgm:prSet presAssocID="{0CA07E63-DF82-4316-B75B-83163B15485A}" presName="parTx" presStyleLbl="revTx" presStyleIdx="2" presStyleCnt="6">
        <dgm:presLayoutVars>
          <dgm:chMax val="0"/>
          <dgm:chPref val="0"/>
        </dgm:presLayoutVars>
      </dgm:prSet>
      <dgm:spPr/>
    </dgm:pt>
    <dgm:pt modelId="{7159602B-01B0-4F08-BAFE-2E8E02D2D7F5}" type="pres">
      <dgm:prSet presAssocID="{FBFA2A90-EBB8-4A8A-8BA3-B005D6EE489F}" presName="sibTrans" presStyleCnt="0"/>
      <dgm:spPr/>
    </dgm:pt>
    <dgm:pt modelId="{84BD0236-D2C9-4CCD-A183-644E0DC993BD}" type="pres">
      <dgm:prSet presAssocID="{8E6615A8-D4BA-4C7A-81B6-71A8D9B80B44}" presName="compNode" presStyleCnt="0"/>
      <dgm:spPr/>
    </dgm:pt>
    <dgm:pt modelId="{D908F364-EA62-4D32-8EDC-D175C5F0DCC3}" type="pres">
      <dgm:prSet presAssocID="{8E6615A8-D4BA-4C7A-81B6-71A8D9B80B44}" presName="bgRect" presStyleLbl="bgShp" presStyleIdx="3" presStyleCnt="6"/>
      <dgm:spPr/>
    </dgm:pt>
    <dgm:pt modelId="{A9A415B9-68EF-44B9-9BA8-51958E1CE765}" type="pres">
      <dgm:prSet presAssocID="{8E6615A8-D4BA-4C7A-81B6-71A8D9B80B4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E5E1EE-63D6-490E-AE6E-53918926FE54}" type="pres">
      <dgm:prSet presAssocID="{8E6615A8-D4BA-4C7A-81B6-71A8D9B80B44}" presName="spaceRect" presStyleCnt="0"/>
      <dgm:spPr/>
    </dgm:pt>
    <dgm:pt modelId="{D2625445-0620-4114-82B3-447DC9B331D0}" type="pres">
      <dgm:prSet presAssocID="{8E6615A8-D4BA-4C7A-81B6-71A8D9B80B44}" presName="parTx" presStyleLbl="revTx" presStyleIdx="3" presStyleCnt="6">
        <dgm:presLayoutVars>
          <dgm:chMax val="0"/>
          <dgm:chPref val="0"/>
        </dgm:presLayoutVars>
      </dgm:prSet>
      <dgm:spPr/>
    </dgm:pt>
    <dgm:pt modelId="{EC6503C6-364C-4424-9EF0-271CF026D477}" type="pres">
      <dgm:prSet presAssocID="{A09FB3C5-785B-4153-890A-EBDFA67697D1}" presName="sibTrans" presStyleCnt="0"/>
      <dgm:spPr/>
    </dgm:pt>
    <dgm:pt modelId="{EFF27899-0090-4CD3-B350-243452443425}" type="pres">
      <dgm:prSet presAssocID="{4D6373BC-BF20-465C-B276-3796C07FA691}" presName="compNode" presStyleCnt="0"/>
      <dgm:spPr/>
    </dgm:pt>
    <dgm:pt modelId="{069BE560-BF5B-4FF7-8FD1-3F2BB2335428}" type="pres">
      <dgm:prSet presAssocID="{4D6373BC-BF20-465C-B276-3796C07FA691}" presName="bgRect" presStyleLbl="bgShp" presStyleIdx="4" presStyleCnt="6"/>
      <dgm:spPr/>
    </dgm:pt>
    <dgm:pt modelId="{14B785FE-859E-44B2-8F68-731D2DB751CF}" type="pres">
      <dgm:prSet presAssocID="{4D6373BC-BF20-465C-B276-3796C07FA69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E54F685-A354-4585-8312-58A85AB7C3A4}" type="pres">
      <dgm:prSet presAssocID="{4D6373BC-BF20-465C-B276-3796C07FA691}" presName="spaceRect" presStyleCnt="0"/>
      <dgm:spPr/>
    </dgm:pt>
    <dgm:pt modelId="{A0195C70-14B4-4BFB-9EB7-4D482C0EBA96}" type="pres">
      <dgm:prSet presAssocID="{4D6373BC-BF20-465C-B276-3796C07FA691}" presName="parTx" presStyleLbl="revTx" presStyleIdx="4" presStyleCnt="6">
        <dgm:presLayoutVars>
          <dgm:chMax val="0"/>
          <dgm:chPref val="0"/>
        </dgm:presLayoutVars>
      </dgm:prSet>
      <dgm:spPr/>
    </dgm:pt>
    <dgm:pt modelId="{922F2FD5-A1D0-4006-87B8-802EFC7E6B1D}" type="pres">
      <dgm:prSet presAssocID="{1C946FB1-D263-4424-9D75-13219B9FED93}" presName="sibTrans" presStyleCnt="0"/>
      <dgm:spPr/>
    </dgm:pt>
    <dgm:pt modelId="{8F8A66EF-EE26-422F-B840-654FC282B082}" type="pres">
      <dgm:prSet presAssocID="{9D7A946F-42F7-44FD-908B-062A059C2BBD}" presName="compNode" presStyleCnt="0"/>
      <dgm:spPr/>
    </dgm:pt>
    <dgm:pt modelId="{FE708748-9CD5-48C7-AFEB-D69E430A0A9D}" type="pres">
      <dgm:prSet presAssocID="{9D7A946F-42F7-44FD-908B-062A059C2BBD}" presName="bgRect" presStyleLbl="bgShp" presStyleIdx="5" presStyleCnt="6"/>
      <dgm:spPr/>
    </dgm:pt>
    <dgm:pt modelId="{AB7134A2-0CA2-401A-B60E-3A663104E1BD}" type="pres">
      <dgm:prSet presAssocID="{9D7A946F-42F7-44FD-908B-062A059C2BB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095403D-8FA6-441A-93BB-A327C48824BE}" type="pres">
      <dgm:prSet presAssocID="{9D7A946F-42F7-44FD-908B-062A059C2BBD}" presName="spaceRect" presStyleCnt="0"/>
      <dgm:spPr/>
    </dgm:pt>
    <dgm:pt modelId="{6B1567B0-73DC-40A6-A9E3-78E7CA07211E}" type="pres">
      <dgm:prSet presAssocID="{9D7A946F-42F7-44FD-908B-062A059C2BB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2CAAD1C-F6CC-43F9-B93A-C0EA4D289696}" srcId="{8731619C-D924-47E5-BFF1-31648CD32C1A}" destId="{9D7A946F-42F7-44FD-908B-062A059C2BBD}" srcOrd="5" destOrd="0" parTransId="{9361CC16-63E2-4719-BF1A-06C6BDCA781E}" sibTransId="{9DC0803E-5805-445A-9AEC-1776FD7FFC81}"/>
    <dgm:cxn modelId="{D6D71227-6568-4B9A-9DD9-D0A183BB189A}" type="presOf" srcId="{4D6373BC-BF20-465C-B276-3796C07FA691}" destId="{A0195C70-14B4-4BFB-9EB7-4D482C0EBA96}" srcOrd="0" destOrd="0" presId="urn:microsoft.com/office/officeart/2018/2/layout/IconVerticalSolidList"/>
    <dgm:cxn modelId="{5D4C772B-C522-4D9F-B4D5-D8F4F4CD61DD}" srcId="{8731619C-D924-47E5-BFF1-31648CD32C1A}" destId="{4D6373BC-BF20-465C-B276-3796C07FA691}" srcOrd="4" destOrd="0" parTransId="{4DE41F9B-C1D1-44D1-A4E5-DAA84D9D485D}" sibTransId="{1C946FB1-D263-4424-9D75-13219B9FED93}"/>
    <dgm:cxn modelId="{A084203E-9844-4940-955A-94F79760834F}" type="presOf" srcId="{BCA53CC8-8D79-4A65-A147-E77CFC8BBAB0}" destId="{61055DEF-B75A-490C-B600-EAC771ED307E}" srcOrd="0" destOrd="0" presId="urn:microsoft.com/office/officeart/2018/2/layout/IconVerticalSolidList"/>
    <dgm:cxn modelId="{3AE26A46-FBD8-4A07-AA77-ECE2518F2664}" type="presOf" srcId="{8E6615A8-D4BA-4C7A-81B6-71A8D9B80B44}" destId="{D2625445-0620-4114-82B3-447DC9B331D0}" srcOrd="0" destOrd="0" presId="urn:microsoft.com/office/officeart/2018/2/layout/IconVerticalSolidList"/>
    <dgm:cxn modelId="{4B10DD79-5074-40EB-A3CF-1DB23D5C8D53}" srcId="{8731619C-D924-47E5-BFF1-31648CD32C1A}" destId="{8E6615A8-D4BA-4C7A-81B6-71A8D9B80B44}" srcOrd="3" destOrd="0" parTransId="{53A6C4D7-FD6E-4058-B79A-D98A24B0C2FA}" sibTransId="{A09FB3C5-785B-4153-890A-EBDFA67697D1}"/>
    <dgm:cxn modelId="{A449057A-C515-4560-BBE2-5EE9FAF32F2D}" type="presOf" srcId="{1133AA32-6AFC-4EA5-B7C1-6C8D4F5D90AE}" destId="{23760005-0E02-4E30-8D0B-B0B29DAB9224}" srcOrd="0" destOrd="0" presId="urn:microsoft.com/office/officeart/2018/2/layout/IconVerticalSolidList"/>
    <dgm:cxn modelId="{115C17A1-C5C1-4CDE-A8E6-5A7FF15232D3}" srcId="{8731619C-D924-47E5-BFF1-31648CD32C1A}" destId="{BCA53CC8-8D79-4A65-A147-E77CFC8BBAB0}" srcOrd="1" destOrd="0" parTransId="{E984B2E3-442D-4272-B509-5116FEB4FF8C}" sibTransId="{F0D81AAC-DFA6-42E0-A119-B5A0E39DAB0B}"/>
    <dgm:cxn modelId="{2E4B18A6-755D-4FF1-9E6B-46B13B3243E4}" type="presOf" srcId="{9D7A946F-42F7-44FD-908B-062A059C2BBD}" destId="{6B1567B0-73DC-40A6-A9E3-78E7CA07211E}" srcOrd="0" destOrd="0" presId="urn:microsoft.com/office/officeart/2018/2/layout/IconVerticalSolidList"/>
    <dgm:cxn modelId="{9D75A0A6-1228-42A1-9F92-FBB7F4DDF92E}" srcId="{8731619C-D924-47E5-BFF1-31648CD32C1A}" destId="{0CA07E63-DF82-4316-B75B-83163B15485A}" srcOrd="2" destOrd="0" parTransId="{EFC40CB2-81B1-4055-AE13-6DEC2897D5C5}" sibTransId="{FBFA2A90-EBB8-4A8A-8BA3-B005D6EE489F}"/>
    <dgm:cxn modelId="{B32761AA-D81A-4433-8466-C54B59B6894A}" type="presOf" srcId="{0CA07E63-DF82-4316-B75B-83163B15485A}" destId="{32ACD8E1-D473-4436-9E72-707D2C5A9752}" srcOrd="0" destOrd="0" presId="urn:microsoft.com/office/officeart/2018/2/layout/IconVerticalSolidList"/>
    <dgm:cxn modelId="{85D74DAA-CDA8-4A23-B060-017C995BB870}" type="presOf" srcId="{8731619C-D924-47E5-BFF1-31648CD32C1A}" destId="{D46A4279-22BA-4597-BE46-0DE73AE44B48}" srcOrd="0" destOrd="0" presId="urn:microsoft.com/office/officeart/2018/2/layout/IconVerticalSolidList"/>
    <dgm:cxn modelId="{52E151FE-B41E-49A7-8946-0013F75D3C79}" srcId="{8731619C-D924-47E5-BFF1-31648CD32C1A}" destId="{1133AA32-6AFC-4EA5-B7C1-6C8D4F5D90AE}" srcOrd="0" destOrd="0" parTransId="{F4EA9681-3221-49ED-A80D-5FF29E136C3D}" sibTransId="{36667C10-2101-4B84-A853-D3BF57BFA6B7}"/>
    <dgm:cxn modelId="{B7CA8A02-78EE-4A5E-A251-2AA4565B5E20}" type="presParOf" srcId="{D46A4279-22BA-4597-BE46-0DE73AE44B48}" destId="{DD9C8C87-5478-4C9D-A957-6A4D99E3D98D}" srcOrd="0" destOrd="0" presId="urn:microsoft.com/office/officeart/2018/2/layout/IconVerticalSolidList"/>
    <dgm:cxn modelId="{0114D8AF-A657-44C1-A493-52AF32ADA562}" type="presParOf" srcId="{DD9C8C87-5478-4C9D-A957-6A4D99E3D98D}" destId="{DE76FF8D-B8CA-4637-B2FB-E53CCC707CDB}" srcOrd="0" destOrd="0" presId="urn:microsoft.com/office/officeart/2018/2/layout/IconVerticalSolidList"/>
    <dgm:cxn modelId="{5E76C99F-08BA-4BD7-82A8-143C06A17D68}" type="presParOf" srcId="{DD9C8C87-5478-4C9D-A957-6A4D99E3D98D}" destId="{E48268BC-AA42-4E55-AB60-551D618E28AE}" srcOrd="1" destOrd="0" presId="urn:microsoft.com/office/officeart/2018/2/layout/IconVerticalSolidList"/>
    <dgm:cxn modelId="{60096F1A-2AB5-4BEE-AC12-D61B09EF9E44}" type="presParOf" srcId="{DD9C8C87-5478-4C9D-A957-6A4D99E3D98D}" destId="{CC4EDD88-F1B9-4788-A104-220433371546}" srcOrd="2" destOrd="0" presId="urn:microsoft.com/office/officeart/2018/2/layout/IconVerticalSolidList"/>
    <dgm:cxn modelId="{5CADF2B1-3634-470D-A315-98A8B75F96C5}" type="presParOf" srcId="{DD9C8C87-5478-4C9D-A957-6A4D99E3D98D}" destId="{23760005-0E02-4E30-8D0B-B0B29DAB9224}" srcOrd="3" destOrd="0" presId="urn:microsoft.com/office/officeart/2018/2/layout/IconVerticalSolidList"/>
    <dgm:cxn modelId="{3D4271CC-F3A2-47DD-9B13-5D22BB2B5153}" type="presParOf" srcId="{D46A4279-22BA-4597-BE46-0DE73AE44B48}" destId="{4C4D3DB3-D5CD-44E4-A39D-03FE0198D82D}" srcOrd="1" destOrd="0" presId="urn:microsoft.com/office/officeart/2018/2/layout/IconVerticalSolidList"/>
    <dgm:cxn modelId="{E269B9F1-DC0E-40B2-9999-C3FB011CB598}" type="presParOf" srcId="{D46A4279-22BA-4597-BE46-0DE73AE44B48}" destId="{94845778-F7C6-4F8C-A19C-2E3B96E257FE}" srcOrd="2" destOrd="0" presId="urn:microsoft.com/office/officeart/2018/2/layout/IconVerticalSolidList"/>
    <dgm:cxn modelId="{C894F031-2896-4B02-9A60-11621CF4F201}" type="presParOf" srcId="{94845778-F7C6-4F8C-A19C-2E3B96E257FE}" destId="{8EFB2CC5-7FF9-4340-B9AB-31A50C395368}" srcOrd="0" destOrd="0" presId="urn:microsoft.com/office/officeart/2018/2/layout/IconVerticalSolidList"/>
    <dgm:cxn modelId="{CCD991A4-38D1-48CA-B355-4B675C6119DF}" type="presParOf" srcId="{94845778-F7C6-4F8C-A19C-2E3B96E257FE}" destId="{28F2B8FF-8FBD-4926-B7F2-F2B6F1BE04D7}" srcOrd="1" destOrd="0" presId="urn:microsoft.com/office/officeart/2018/2/layout/IconVerticalSolidList"/>
    <dgm:cxn modelId="{8971AF3F-55FB-4B8A-9F05-F9EAD28F80AA}" type="presParOf" srcId="{94845778-F7C6-4F8C-A19C-2E3B96E257FE}" destId="{981CB962-9792-417C-BF14-FBA0768126DD}" srcOrd="2" destOrd="0" presId="urn:microsoft.com/office/officeart/2018/2/layout/IconVerticalSolidList"/>
    <dgm:cxn modelId="{2CFC580C-BA1B-48E8-966E-E9A81DE2E1BC}" type="presParOf" srcId="{94845778-F7C6-4F8C-A19C-2E3B96E257FE}" destId="{61055DEF-B75A-490C-B600-EAC771ED307E}" srcOrd="3" destOrd="0" presId="urn:microsoft.com/office/officeart/2018/2/layout/IconVerticalSolidList"/>
    <dgm:cxn modelId="{5B91C0B5-6297-43DD-ACA3-28DC153F0839}" type="presParOf" srcId="{D46A4279-22BA-4597-BE46-0DE73AE44B48}" destId="{1285E8D1-9918-4122-992A-4A5612176B46}" srcOrd="3" destOrd="0" presId="urn:microsoft.com/office/officeart/2018/2/layout/IconVerticalSolidList"/>
    <dgm:cxn modelId="{0EE0FFC3-5AC4-4762-9584-D14A1FC7B59A}" type="presParOf" srcId="{D46A4279-22BA-4597-BE46-0DE73AE44B48}" destId="{989BFCB7-F28D-4F01-8F68-A1752F821256}" srcOrd="4" destOrd="0" presId="urn:microsoft.com/office/officeart/2018/2/layout/IconVerticalSolidList"/>
    <dgm:cxn modelId="{87E0A541-AFEB-4CC9-ABF7-373E0BF5C501}" type="presParOf" srcId="{989BFCB7-F28D-4F01-8F68-A1752F821256}" destId="{59C5F7E4-04ED-4E1E-885E-8A5F8A45EDAB}" srcOrd="0" destOrd="0" presId="urn:microsoft.com/office/officeart/2018/2/layout/IconVerticalSolidList"/>
    <dgm:cxn modelId="{89102C11-A082-41C0-8C17-210B19C39977}" type="presParOf" srcId="{989BFCB7-F28D-4F01-8F68-A1752F821256}" destId="{86E03F8F-F099-4FCF-87CD-5B4A7CFB96F6}" srcOrd="1" destOrd="0" presId="urn:microsoft.com/office/officeart/2018/2/layout/IconVerticalSolidList"/>
    <dgm:cxn modelId="{96BB1EF1-FFEE-4A6D-82A9-FF8D3CF87B7D}" type="presParOf" srcId="{989BFCB7-F28D-4F01-8F68-A1752F821256}" destId="{F6952885-AA1E-41AE-9276-15C5BF1E5FAD}" srcOrd="2" destOrd="0" presId="urn:microsoft.com/office/officeart/2018/2/layout/IconVerticalSolidList"/>
    <dgm:cxn modelId="{7C285E52-C6B3-4D8E-8BB3-C9214C35A43D}" type="presParOf" srcId="{989BFCB7-F28D-4F01-8F68-A1752F821256}" destId="{32ACD8E1-D473-4436-9E72-707D2C5A9752}" srcOrd="3" destOrd="0" presId="urn:microsoft.com/office/officeart/2018/2/layout/IconVerticalSolidList"/>
    <dgm:cxn modelId="{07ADBEDF-23A2-4544-B893-AD6241D6BA45}" type="presParOf" srcId="{D46A4279-22BA-4597-BE46-0DE73AE44B48}" destId="{7159602B-01B0-4F08-BAFE-2E8E02D2D7F5}" srcOrd="5" destOrd="0" presId="urn:microsoft.com/office/officeart/2018/2/layout/IconVerticalSolidList"/>
    <dgm:cxn modelId="{2EEA6434-0275-478B-9B70-42C6861813DB}" type="presParOf" srcId="{D46A4279-22BA-4597-BE46-0DE73AE44B48}" destId="{84BD0236-D2C9-4CCD-A183-644E0DC993BD}" srcOrd="6" destOrd="0" presId="urn:microsoft.com/office/officeart/2018/2/layout/IconVerticalSolidList"/>
    <dgm:cxn modelId="{C6769645-B86E-42FF-8D05-94877236C871}" type="presParOf" srcId="{84BD0236-D2C9-4CCD-A183-644E0DC993BD}" destId="{D908F364-EA62-4D32-8EDC-D175C5F0DCC3}" srcOrd="0" destOrd="0" presId="urn:microsoft.com/office/officeart/2018/2/layout/IconVerticalSolidList"/>
    <dgm:cxn modelId="{9345F100-295F-4793-8BEE-E75C0FD5A28F}" type="presParOf" srcId="{84BD0236-D2C9-4CCD-A183-644E0DC993BD}" destId="{A9A415B9-68EF-44B9-9BA8-51958E1CE765}" srcOrd="1" destOrd="0" presId="urn:microsoft.com/office/officeart/2018/2/layout/IconVerticalSolidList"/>
    <dgm:cxn modelId="{9A56B5CB-C9A0-4F21-9C0C-4CD48B0F4DF4}" type="presParOf" srcId="{84BD0236-D2C9-4CCD-A183-644E0DC993BD}" destId="{7DE5E1EE-63D6-490E-AE6E-53918926FE54}" srcOrd="2" destOrd="0" presId="urn:microsoft.com/office/officeart/2018/2/layout/IconVerticalSolidList"/>
    <dgm:cxn modelId="{489549BA-8CE4-4D8E-A519-DE994A9515EF}" type="presParOf" srcId="{84BD0236-D2C9-4CCD-A183-644E0DC993BD}" destId="{D2625445-0620-4114-82B3-447DC9B331D0}" srcOrd="3" destOrd="0" presId="urn:microsoft.com/office/officeart/2018/2/layout/IconVerticalSolidList"/>
    <dgm:cxn modelId="{1EC8876A-685D-47D2-8368-69559AB12157}" type="presParOf" srcId="{D46A4279-22BA-4597-BE46-0DE73AE44B48}" destId="{EC6503C6-364C-4424-9EF0-271CF026D477}" srcOrd="7" destOrd="0" presId="urn:microsoft.com/office/officeart/2018/2/layout/IconVerticalSolidList"/>
    <dgm:cxn modelId="{458F1C5F-EEE3-4532-BA4B-965321BF43AF}" type="presParOf" srcId="{D46A4279-22BA-4597-BE46-0DE73AE44B48}" destId="{EFF27899-0090-4CD3-B350-243452443425}" srcOrd="8" destOrd="0" presId="urn:microsoft.com/office/officeart/2018/2/layout/IconVerticalSolidList"/>
    <dgm:cxn modelId="{7F3EAF43-1CF6-4208-A50B-0B85BCE97F60}" type="presParOf" srcId="{EFF27899-0090-4CD3-B350-243452443425}" destId="{069BE560-BF5B-4FF7-8FD1-3F2BB2335428}" srcOrd="0" destOrd="0" presId="urn:microsoft.com/office/officeart/2018/2/layout/IconVerticalSolidList"/>
    <dgm:cxn modelId="{524C68B0-1E07-4A69-9188-69FAEAC2A717}" type="presParOf" srcId="{EFF27899-0090-4CD3-B350-243452443425}" destId="{14B785FE-859E-44B2-8F68-731D2DB751CF}" srcOrd="1" destOrd="0" presId="urn:microsoft.com/office/officeart/2018/2/layout/IconVerticalSolidList"/>
    <dgm:cxn modelId="{CA5A1B6A-8865-499E-AEAB-9CAE8D18A78C}" type="presParOf" srcId="{EFF27899-0090-4CD3-B350-243452443425}" destId="{9E54F685-A354-4585-8312-58A85AB7C3A4}" srcOrd="2" destOrd="0" presId="urn:microsoft.com/office/officeart/2018/2/layout/IconVerticalSolidList"/>
    <dgm:cxn modelId="{AA26D6A8-4698-4138-AEB4-564A7518B50F}" type="presParOf" srcId="{EFF27899-0090-4CD3-B350-243452443425}" destId="{A0195C70-14B4-4BFB-9EB7-4D482C0EBA96}" srcOrd="3" destOrd="0" presId="urn:microsoft.com/office/officeart/2018/2/layout/IconVerticalSolidList"/>
    <dgm:cxn modelId="{D7634BC0-44BB-4ACC-8F6E-CE862CC4C0E7}" type="presParOf" srcId="{D46A4279-22BA-4597-BE46-0DE73AE44B48}" destId="{922F2FD5-A1D0-4006-87B8-802EFC7E6B1D}" srcOrd="9" destOrd="0" presId="urn:microsoft.com/office/officeart/2018/2/layout/IconVerticalSolidList"/>
    <dgm:cxn modelId="{26B3A3A8-92A2-44D7-A199-A519FCB95AE7}" type="presParOf" srcId="{D46A4279-22BA-4597-BE46-0DE73AE44B48}" destId="{8F8A66EF-EE26-422F-B840-654FC282B082}" srcOrd="10" destOrd="0" presId="urn:microsoft.com/office/officeart/2018/2/layout/IconVerticalSolidList"/>
    <dgm:cxn modelId="{214E92F0-E75F-4BD6-B103-2197619BED48}" type="presParOf" srcId="{8F8A66EF-EE26-422F-B840-654FC282B082}" destId="{FE708748-9CD5-48C7-AFEB-D69E430A0A9D}" srcOrd="0" destOrd="0" presId="urn:microsoft.com/office/officeart/2018/2/layout/IconVerticalSolidList"/>
    <dgm:cxn modelId="{57A3FDB7-B55B-4ACC-9152-AC672FBBD208}" type="presParOf" srcId="{8F8A66EF-EE26-422F-B840-654FC282B082}" destId="{AB7134A2-0CA2-401A-B60E-3A663104E1BD}" srcOrd="1" destOrd="0" presId="urn:microsoft.com/office/officeart/2018/2/layout/IconVerticalSolidList"/>
    <dgm:cxn modelId="{E7517724-6E37-483D-9701-776FF8B3E5A3}" type="presParOf" srcId="{8F8A66EF-EE26-422F-B840-654FC282B082}" destId="{5095403D-8FA6-441A-93BB-A327C48824BE}" srcOrd="2" destOrd="0" presId="urn:microsoft.com/office/officeart/2018/2/layout/IconVerticalSolidList"/>
    <dgm:cxn modelId="{E4EF5E20-7BDD-4F91-B65E-5F41E8522B7B}" type="presParOf" srcId="{8F8A66EF-EE26-422F-B840-654FC282B082}" destId="{6B1567B0-73DC-40A6-A9E3-78E7CA0721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D69149-63F5-47A1-B23C-4E663B53D5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4308ED-4745-4338-96C0-001A2146E576}">
      <dgm:prSet/>
      <dgm:spPr/>
      <dgm:t>
        <a:bodyPr/>
        <a:lstStyle/>
        <a:p>
          <a:r>
            <a:rPr lang="en-US"/>
            <a:t>Lists can store any object</a:t>
          </a:r>
        </a:p>
      </dgm:t>
    </dgm:pt>
    <dgm:pt modelId="{392DCDB5-33BA-439F-BFDC-5FD0BB6865C8}" type="parTrans" cxnId="{DE4A63B2-5EEC-4710-B832-BD2D8FFE6BAE}">
      <dgm:prSet/>
      <dgm:spPr/>
      <dgm:t>
        <a:bodyPr/>
        <a:lstStyle/>
        <a:p>
          <a:endParaRPr lang="en-US"/>
        </a:p>
      </dgm:t>
    </dgm:pt>
    <dgm:pt modelId="{41E350EF-332B-4A92-B421-EA063F5456EE}" type="sibTrans" cxnId="{DE4A63B2-5EEC-4710-B832-BD2D8FFE6BAE}">
      <dgm:prSet/>
      <dgm:spPr/>
      <dgm:t>
        <a:bodyPr/>
        <a:lstStyle/>
        <a:p>
          <a:endParaRPr lang="en-US"/>
        </a:p>
      </dgm:t>
    </dgm:pt>
    <dgm:pt modelId="{1198141B-1A31-42E1-B063-846E39EED098}">
      <dgm:prSet/>
      <dgm:spPr/>
      <dgm:t>
        <a:bodyPr/>
        <a:lstStyle/>
        <a:p>
          <a:r>
            <a:rPr lang="en-US" dirty="0"/>
            <a:t>Objects in python include strings, integers, lists, and other data structures</a:t>
          </a:r>
        </a:p>
      </dgm:t>
    </dgm:pt>
    <dgm:pt modelId="{583E11D0-43A4-4A71-B6C9-FFBE11330A3F}" type="parTrans" cxnId="{3F87D2D0-223F-479E-88F8-5426EBA1D115}">
      <dgm:prSet/>
      <dgm:spPr/>
      <dgm:t>
        <a:bodyPr/>
        <a:lstStyle/>
        <a:p>
          <a:endParaRPr lang="en-US"/>
        </a:p>
      </dgm:t>
    </dgm:pt>
    <dgm:pt modelId="{511EECFA-6082-48B7-8AD5-27A424796E97}" type="sibTrans" cxnId="{3F87D2D0-223F-479E-88F8-5426EBA1D115}">
      <dgm:prSet/>
      <dgm:spPr/>
      <dgm:t>
        <a:bodyPr/>
        <a:lstStyle/>
        <a:p>
          <a:endParaRPr lang="en-US"/>
        </a:p>
      </dgm:t>
    </dgm:pt>
    <dgm:pt modelId="{CADE3E05-2195-430D-9663-C994EDD07120}" type="pres">
      <dgm:prSet presAssocID="{BDD69149-63F5-47A1-B23C-4E663B53D500}" presName="root" presStyleCnt="0">
        <dgm:presLayoutVars>
          <dgm:dir/>
          <dgm:resizeHandles val="exact"/>
        </dgm:presLayoutVars>
      </dgm:prSet>
      <dgm:spPr/>
    </dgm:pt>
    <dgm:pt modelId="{CA03E8DA-B0B7-409D-8990-427A0049D190}" type="pres">
      <dgm:prSet presAssocID="{884308ED-4745-4338-96C0-001A2146E576}" presName="compNode" presStyleCnt="0"/>
      <dgm:spPr/>
    </dgm:pt>
    <dgm:pt modelId="{FF4C518C-B180-47DC-BAEF-4077CD00E4A7}" type="pres">
      <dgm:prSet presAssocID="{884308ED-4745-4338-96C0-001A2146E576}" presName="bgRect" presStyleLbl="bgShp" presStyleIdx="0" presStyleCnt="2"/>
      <dgm:spPr/>
    </dgm:pt>
    <dgm:pt modelId="{AD0E2F45-FED7-4F2A-923A-00DFEB3D1CA8}" type="pres">
      <dgm:prSet presAssocID="{884308ED-4745-4338-96C0-001A2146E5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B2BD456-0514-40E6-8B9B-5F075DEDFF51}" type="pres">
      <dgm:prSet presAssocID="{884308ED-4745-4338-96C0-001A2146E576}" presName="spaceRect" presStyleCnt="0"/>
      <dgm:spPr/>
    </dgm:pt>
    <dgm:pt modelId="{7A86A642-FF8E-4E27-AD3C-F128269E7344}" type="pres">
      <dgm:prSet presAssocID="{884308ED-4745-4338-96C0-001A2146E576}" presName="parTx" presStyleLbl="revTx" presStyleIdx="0" presStyleCnt="2">
        <dgm:presLayoutVars>
          <dgm:chMax val="0"/>
          <dgm:chPref val="0"/>
        </dgm:presLayoutVars>
      </dgm:prSet>
      <dgm:spPr/>
    </dgm:pt>
    <dgm:pt modelId="{25B4204B-25C5-48CE-8BBF-70A8E5FC80A0}" type="pres">
      <dgm:prSet presAssocID="{41E350EF-332B-4A92-B421-EA063F5456EE}" presName="sibTrans" presStyleCnt="0"/>
      <dgm:spPr/>
    </dgm:pt>
    <dgm:pt modelId="{04D92A41-86F8-4861-B4B2-8694BAFF0F5C}" type="pres">
      <dgm:prSet presAssocID="{1198141B-1A31-42E1-B063-846E39EED098}" presName="compNode" presStyleCnt="0"/>
      <dgm:spPr/>
    </dgm:pt>
    <dgm:pt modelId="{77E33C71-4452-4887-8A87-4BEB2ACB3292}" type="pres">
      <dgm:prSet presAssocID="{1198141B-1A31-42E1-B063-846E39EED098}" presName="bgRect" presStyleLbl="bgShp" presStyleIdx="1" presStyleCnt="2"/>
      <dgm:spPr/>
    </dgm:pt>
    <dgm:pt modelId="{22E831E4-26D8-425B-9513-10643F52D43A}" type="pres">
      <dgm:prSet presAssocID="{1198141B-1A31-42E1-B063-846E39EED0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s"/>
        </a:ext>
      </dgm:extLst>
    </dgm:pt>
    <dgm:pt modelId="{D2C70058-7DDD-4183-9393-7A397441E5BF}" type="pres">
      <dgm:prSet presAssocID="{1198141B-1A31-42E1-B063-846E39EED098}" presName="spaceRect" presStyleCnt="0"/>
      <dgm:spPr/>
    </dgm:pt>
    <dgm:pt modelId="{2E75B066-3C34-4112-B249-FCBD53AEE8C2}" type="pres">
      <dgm:prSet presAssocID="{1198141B-1A31-42E1-B063-846E39EED09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68C2820-36AF-4CBF-B589-B3F2DAC38720}" type="presOf" srcId="{BDD69149-63F5-47A1-B23C-4E663B53D500}" destId="{CADE3E05-2195-430D-9663-C994EDD07120}" srcOrd="0" destOrd="0" presId="urn:microsoft.com/office/officeart/2018/2/layout/IconVerticalSolidList"/>
    <dgm:cxn modelId="{5939B7A0-A1AA-4BE6-82CF-853247B4DAA4}" type="presOf" srcId="{1198141B-1A31-42E1-B063-846E39EED098}" destId="{2E75B066-3C34-4112-B249-FCBD53AEE8C2}" srcOrd="0" destOrd="0" presId="urn:microsoft.com/office/officeart/2018/2/layout/IconVerticalSolidList"/>
    <dgm:cxn modelId="{DE4A63B2-5EEC-4710-B832-BD2D8FFE6BAE}" srcId="{BDD69149-63F5-47A1-B23C-4E663B53D500}" destId="{884308ED-4745-4338-96C0-001A2146E576}" srcOrd="0" destOrd="0" parTransId="{392DCDB5-33BA-439F-BFDC-5FD0BB6865C8}" sibTransId="{41E350EF-332B-4A92-B421-EA063F5456EE}"/>
    <dgm:cxn modelId="{3F87D2D0-223F-479E-88F8-5426EBA1D115}" srcId="{BDD69149-63F5-47A1-B23C-4E663B53D500}" destId="{1198141B-1A31-42E1-B063-846E39EED098}" srcOrd="1" destOrd="0" parTransId="{583E11D0-43A4-4A71-B6C9-FFBE11330A3F}" sibTransId="{511EECFA-6082-48B7-8AD5-27A424796E97}"/>
    <dgm:cxn modelId="{2E1F3DF7-356D-45BC-9B22-71A4D79A0535}" type="presOf" srcId="{884308ED-4745-4338-96C0-001A2146E576}" destId="{7A86A642-FF8E-4E27-AD3C-F128269E7344}" srcOrd="0" destOrd="0" presId="urn:microsoft.com/office/officeart/2018/2/layout/IconVerticalSolidList"/>
    <dgm:cxn modelId="{73AA7DFF-7663-44A8-8BCD-3FCE1B8FA1B8}" type="presParOf" srcId="{CADE3E05-2195-430D-9663-C994EDD07120}" destId="{CA03E8DA-B0B7-409D-8990-427A0049D190}" srcOrd="0" destOrd="0" presId="urn:microsoft.com/office/officeart/2018/2/layout/IconVerticalSolidList"/>
    <dgm:cxn modelId="{54628021-AA22-4E9B-B888-070D3F05B8F2}" type="presParOf" srcId="{CA03E8DA-B0B7-409D-8990-427A0049D190}" destId="{FF4C518C-B180-47DC-BAEF-4077CD00E4A7}" srcOrd="0" destOrd="0" presId="urn:microsoft.com/office/officeart/2018/2/layout/IconVerticalSolidList"/>
    <dgm:cxn modelId="{CDA514BC-C187-4D3D-A14C-C89EFBBA370E}" type="presParOf" srcId="{CA03E8DA-B0B7-409D-8990-427A0049D190}" destId="{AD0E2F45-FED7-4F2A-923A-00DFEB3D1CA8}" srcOrd="1" destOrd="0" presId="urn:microsoft.com/office/officeart/2018/2/layout/IconVerticalSolidList"/>
    <dgm:cxn modelId="{EB56B936-D978-4D03-86E2-51F2B6E18C2B}" type="presParOf" srcId="{CA03E8DA-B0B7-409D-8990-427A0049D190}" destId="{DB2BD456-0514-40E6-8B9B-5F075DEDFF51}" srcOrd="2" destOrd="0" presId="urn:microsoft.com/office/officeart/2018/2/layout/IconVerticalSolidList"/>
    <dgm:cxn modelId="{C879AE7D-531B-4303-ADAD-69A8F6ABF8A3}" type="presParOf" srcId="{CA03E8DA-B0B7-409D-8990-427A0049D190}" destId="{7A86A642-FF8E-4E27-AD3C-F128269E7344}" srcOrd="3" destOrd="0" presId="urn:microsoft.com/office/officeart/2018/2/layout/IconVerticalSolidList"/>
    <dgm:cxn modelId="{E7F9289C-4562-47BC-9796-F2315B27B6C7}" type="presParOf" srcId="{CADE3E05-2195-430D-9663-C994EDD07120}" destId="{25B4204B-25C5-48CE-8BBF-70A8E5FC80A0}" srcOrd="1" destOrd="0" presId="urn:microsoft.com/office/officeart/2018/2/layout/IconVerticalSolidList"/>
    <dgm:cxn modelId="{07B92632-F136-4AEA-B1A3-806E7414E79B}" type="presParOf" srcId="{CADE3E05-2195-430D-9663-C994EDD07120}" destId="{04D92A41-86F8-4861-B4B2-8694BAFF0F5C}" srcOrd="2" destOrd="0" presId="urn:microsoft.com/office/officeart/2018/2/layout/IconVerticalSolidList"/>
    <dgm:cxn modelId="{057F40E8-5755-4089-8A83-ACD29F021B94}" type="presParOf" srcId="{04D92A41-86F8-4861-B4B2-8694BAFF0F5C}" destId="{77E33C71-4452-4887-8A87-4BEB2ACB3292}" srcOrd="0" destOrd="0" presId="urn:microsoft.com/office/officeart/2018/2/layout/IconVerticalSolidList"/>
    <dgm:cxn modelId="{054F9FCE-4F87-44F0-84D3-7DD1649B3AED}" type="presParOf" srcId="{04D92A41-86F8-4861-B4B2-8694BAFF0F5C}" destId="{22E831E4-26D8-425B-9513-10643F52D43A}" srcOrd="1" destOrd="0" presId="urn:microsoft.com/office/officeart/2018/2/layout/IconVerticalSolidList"/>
    <dgm:cxn modelId="{4C2CA296-43E5-48E1-BA7F-A9324E083C91}" type="presParOf" srcId="{04D92A41-86F8-4861-B4B2-8694BAFF0F5C}" destId="{D2C70058-7DDD-4183-9393-7A397441E5BF}" srcOrd="2" destOrd="0" presId="urn:microsoft.com/office/officeart/2018/2/layout/IconVerticalSolidList"/>
    <dgm:cxn modelId="{C346636D-17D9-4D5A-82BD-DE7F3A581E27}" type="presParOf" srcId="{04D92A41-86F8-4861-B4B2-8694BAFF0F5C}" destId="{2E75B066-3C34-4112-B249-FCBD53AEE8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D69149-63F5-47A1-B23C-4E663B53D50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4308ED-4745-4338-96C0-001A2146E576}">
      <dgm:prSet/>
      <dgm:spPr/>
      <dgm:t>
        <a:bodyPr/>
        <a:lstStyle/>
        <a:p>
          <a:r>
            <a:rPr lang="en-US" dirty="0"/>
            <a:t>To access an individual index, pass the index number</a:t>
          </a:r>
        </a:p>
        <a:p>
          <a:r>
            <a:rPr lang="en-US" dirty="0" err="1"/>
            <a:t>daily_specials</a:t>
          </a:r>
          <a:r>
            <a:rPr lang="en-US" dirty="0"/>
            <a:t>[1]</a:t>
          </a:r>
        </a:p>
        <a:p>
          <a:r>
            <a:rPr lang="en-US" dirty="0"/>
            <a:t>Index 1 is the second object in the list</a:t>
          </a:r>
        </a:p>
      </dgm:t>
    </dgm:pt>
    <dgm:pt modelId="{392DCDB5-33BA-439F-BFDC-5FD0BB6865C8}" type="parTrans" cxnId="{DE4A63B2-5EEC-4710-B832-BD2D8FFE6BAE}">
      <dgm:prSet/>
      <dgm:spPr/>
      <dgm:t>
        <a:bodyPr/>
        <a:lstStyle/>
        <a:p>
          <a:endParaRPr lang="en-US"/>
        </a:p>
      </dgm:t>
    </dgm:pt>
    <dgm:pt modelId="{41E350EF-332B-4A92-B421-EA063F5456EE}" type="sibTrans" cxnId="{DE4A63B2-5EEC-4710-B832-BD2D8FFE6BAE}">
      <dgm:prSet/>
      <dgm:spPr/>
      <dgm:t>
        <a:bodyPr/>
        <a:lstStyle/>
        <a:p>
          <a:endParaRPr lang="en-US"/>
        </a:p>
      </dgm:t>
    </dgm:pt>
    <dgm:pt modelId="{1198141B-1A31-42E1-B063-846E39EED098}">
      <dgm:prSet/>
      <dgm:spPr/>
      <dgm:t>
        <a:bodyPr/>
        <a:lstStyle/>
        <a:p>
          <a:r>
            <a:rPr lang="en-US" dirty="0"/>
            <a:t>To access a multiple items, use</a:t>
          </a:r>
        </a:p>
        <a:p>
          <a:r>
            <a:rPr lang="en-US" dirty="0" err="1"/>
            <a:t>daily_specials</a:t>
          </a:r>
          <a:r>
            <a:rPr lang="en-US" dirty="0"/>
            <a:t>[1:3]</a:t>
          </a:r>
        </a:p>
        <a:p>
          <a:r>
            <a:rPr lang="en-US" dirty="0"/>
            <a:t>This only targets index 1, index 2 and exclude index 3</a:t>
          </a:r>
        </a:p>
      </dgm:t>
    </dgm:pt>
    <dgm:pt modelId="{583E11D0-43A4-4A71-B6C9-FFBE11330A3F}" type="parTrans" cxnId="{3F87D2D0-223F-479E-88F8-5426EBA1D115}">
      <dgm:prSet/>
      <dgm:spPr/>
      <dgm:t>
        <a:bodyPr/>
        <a:lstStyle/>
        <a:p>
          <a:endParaRPr lang="en-US"/>
        </a:p>
      </dgm:t>
    </dgm:pt>
    <dgm:pt modelId="{511EECFA-6082-48B7-8AD5-27A424796E97}" type="sibTrans" cxnId="{3F87D2D0-223F-479E-88F8-5426EBA1D115}">
      <dgm:prSet/>
      <dgm:spPr/>
      <dgm:t>
        <a:bodyPr/>
        <a:lstStyle/>
        <a:p>
          <a:endParaRPr lang="en-US"/>
        </a:p>
      </dgm:t>
    </dgm:pt>
    <dgm:pt modelId="{6A01A241-CB73-4545-8D13-256433DA7779}">
      <dgm:prSet/>
      <dgm:spPr/>
      <dgm:t>
        <a:bodyPr/>
        <a:lstStyle/>
        <a:p>
          <a:r>
            <a:rPr lang="en-US" dirty="0"/>
            <a:t>To access everything after index 1, use</a:t>
          </a:r>
          <a:br>
            <a:rPr lang="en-US" dirty="0"/>
          </a:br>
          <a:r>
            <a:rPr lang="en-US" dirty="0" err="1"/>
            <a:t>daily_special</a:t>
          </a:r>
          <a:r>
            <a:rPr lang="en-US" dirty="0"/>
            <a:t>[1:]</a:t>
          </a:r>
          <a:br>
            <a:rPr lang="en-US" dirty="0"/>
          </a:br>
          <a:r>
            <a:rPr lang="en-US" dirty="0"/>
            <a:t>This target index 1 up to and including the last index</a:t>
          </a:r>
        </a:p>
      </dgm:t>
    </dgm:pt>
    <dgm:pt modelId="{9024B8E5-667D-4942-B783-5D9695EA151A}" type="parTrans" cxnId="{E2761867-FD70-400B-843E-CCBBD447D828}">
      <dgm:prSet/>
      <dgm:spPr/>
      <dgm:t>
        <a:bodyPr/>
        <a:lstStyle/>
        <a:p>
          <a:endParaRPr lang="en-US"/>
        </a:p>
      </dgm:t>
    </dgm:pt>
    <dgm:pt modelId="{5C5417D9-ADDC-4613-9687-7132EFE89E0D}" type="sibTrans" cxnId="{E2761867-FD70-400B-843E-CCBBD447D828}">
      <dgm:prSet/>
      <dgm:spPr/>
      <dgm:t>
        <a:bodyPr/>
        <a:lstStyle/>
        <a:p>
          <a:endParaRPr lang="en-US"/>
        </a:p>
      </dgm:t>
    </dgm:pt>
    <dgm:pt modelId="{C9CD917F-0AA4-450F-8E42-99A968948E4B}" type="pres">
      <dgm:prSet presAssocID="{BDD69149-63F5-47A1-B23C-4E663B53D500}" presName="linear" presStyleCnt="0">
        <dgm:presLayoutVars>
          <dgm:animLvl val="lvl"/>
          <dgm:resizeHandles val="exact"/>
        </dgm:presLayoutVars>
      </dgm:prSet>
      <dgm:spPr/>
    </dgm:pt>
    <dgm:pt modelId="{D41D038A-621D-4E99-B561-691C60A445C6}" type="pres">
      <dgm:prSet presAssocID="{884308ED-4745-4338-96C0-001A2146E57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2D975D-8809-4D2C-9F2E-5EE5FD916151}" type="pres">
      <dgm:prSet presAssocID="{41E350EF-332B-4A92-B421-EA063F5456EE}" presName="spacer" presStyleCnt="0"/>
      <dgm:spPr/>
    </dgm:pt>
    <dgm:pt modelId="{B3605312-8DA2-4BB2-8FAD-279EF6B61EAB}" type="pres">
      <dgm:prSet presAssocID="{1198141B-1A31-42E1-B063-846E39EED0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111FBD-9979-4D2A-A98E-839C8998EDD8}" type="pres">
      <dgm:prSet presAssocID="{511EECFA-6082-48B7-8AD5-27A424796E97}" presName="spacer" presStyleCnt="0"/>
      <dgm:spPr/>
    </dgm:pt>
    <dgm:pt modelId="{036867EA-4419-4786-9806-5B849603C24C}" type="pres">
      <dgm:prSet presAssocID="{6A01A241-CB73-4545-8D13-256433DA777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5A47424-F8F4-4D31-9EDE-B83C526FABA0}" type="presOf" srcId="{1198141B-1A31-42E1-B063-846E39EED098}" destId="{B3605312-8DA2-4BB2-8FAD-279EF6B61EAB}" srcOrd="0" destOrd="0" presId="urn:microsoft.com/office/officeart/2005/8/layout/vList2"/>
    <dgm:cxn modelId="{E2761867-FD70-400B-843E-CCBBD447D828}" srcId="{BDD69149-63F5-47A1-B23C-4E663B53D500}" destId="{6A01A241-CB73-4545-8D13-256433DA7779}" srcOrd="2" destOrd="0" parTransId="{9024B8E5-667D-4942-B783-5D9695EA151A}" sibTransId="{5C5417D9-ADDC-4613-9687-7132EFE89E0D}"/>
    <dgm:cxn modelId="{D39100AD-F786-46CC-875E-04CAFE7759C8}" type="presOf" srcId="{6A01A241-CB73-4545-8D13-256433DA7779}" destId="{036867EA-4419-4786-9806-5B849603C24C}" srcOrd="0" destOrd="0" presId="urn:microsoft.com/office/officeart/2005/8/layout/vList2"/>
    <dgm:cxn modelId="{DE4A63B2-5EEC-4710-B832-BD2D8FFE6BAE}" srcId="{BDD69149-63F5-47A1-B23C-4E663B53D500}" destId="{884308ED-4745-4338-96C0-001A2146E576}" srcOrd="0" destOrd="0" parTransId="{392DCDB5-33BA-439F-BFDC-5FD0BB6865C8}" sibTransId="{41E350EF-332B-4A92-B421-EA063F5456EE}"/>
    <dgm:cxn modelId="{4EB8ECCF-5953-4FA7-B683-60B80D656F67}" type="presOf" srcId="{884308ED-4745-4338-96C0-001A2146E576}" destId="{D41D038A-621D-4E99-B561-691C60A445C6}" srcOrd="0" destOrd="0" presId="urn:microsoft.com/office/officeart/2005/8/layout/vList2"/>
    <dgm:cxn modelId="{3F87D2D0-223F-479E-88F8-5426EBA1D115}" srcId="{BDD69149-63F5-47A1-B23C-4E663B53D500}" destId="{1198141B-1A31-42E1-B063-846E39EED098}" srcOrd="1" destOrd="0" parTransId="{583E11D0-43A4-4A71-B6C9-FFBE11330A3F}" sibTransId="{511EECFA-6082-48B7-8AD5-27A424796E97}"/>
    <dgm:cxn modelId="{44C17ADE-7E86-487F-B024-39092466D1C5}" type="presOf" srcId="{BDD69149-63F5-47A1-B23C-4E663B53D500}" destId="{C9CD917F-0AA4-450F-8E42-99A968948E4B}" srcOrd="0" destOrd="0" presId="urn:microsoft.com/office/officeart/2005/8/layout/vList2"/>
    <dgm:cxn modelId="{4C2E3A87-0F21-4AEC-88ED-C9E83AAEB55C}" type="presParOf" srcId="{C9CD917F-0AA4-450F-8E42-99A968948E4B}" destId="{D41D038A-621D-4E99-B561-691C60A445C6}" srcOrd="0" destOrd="0" presId="urn:microsoft.com/office/officeart/2005/8/layout/vList2"/>
    <dgm:cxn modelId="{854FB33E-88F7-48FC-87DE-874B7778A647}" type="presParOf" srcId="{C9CD917F-0AA4-450F-8E42-99A968948E4B}" destId="{032D975D-8809-4D2C-9F2E-5EE5FD916151}" srcOrd="1" destOrd="0" presId="urn:microsoft.com/office/officeart/2005/8/layout/vList2"/>
    <dgm:cxn modelId="{85EBF055-5DC6-436D-BD5F-F8F628CF129E}" type="presParOf" srcId="{C9CD917F-0AA4-450F-8E42-99A968948E4B}" destId="{B3605312-8DA2-4BB2-8FAD-279EF6B61EAB}" srcOrd="2" destOrd="0" presId="urn:microsoft.com/office/officeart/2005/8/layout/vList2"/>
    <dgm:cxn modelId="{19A91B02-54F5-4BCD-80B7-76AC3FD9583C}" type="presParOf" srcId="{C9CD917F-0AA4-450F-8E42-99A968948E4B}" destId="{B0111FBD-9979-4D2A-A98E-839C8998EDD8}" srcOrd="3" destOrd="0" presId="urn:microsoft.com/office/officeart/2005/8/layout/vList2"/>
    <dgm:cxn modelId="{75C6B21D-9E14-476B-95E0-DC7ABCDDFC77}" type="presParOf" srcId="{C9CD917F-0AA4-450F-8E42-99A968948E4B}" destId="{036867EA-4419-4786-9806-5B849603C24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6FF8D-B8CA-4637-B2FB-E53CCC707CDB}">
      <dsp:nvSpPr>
        <dsp:cNvPr id="0" name=""/>
        <dsp:cNvSpPr/>
      </dsp:nvSpPr>
      <dsp:spPr>
        <a:xfrm>
          <a:off x="0" y="1856"/>
          <a:ext cx="6740525" cy="7912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268BC-AA42-4E55-AB60-551D618E28AE}">
      <dsp:nvSpPr>
        <dsp:cNvPr id="0" name=""/>
        <dsp:cNvSpPr/>
      </dsp:nvSpPr>
      <dsp:spPr>
        <a:xfrm>
          <a:off x="239358" y="179892"/>
          <a:ext cx="435196" cy="435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60005-0E02-4E30-8D0B-B0B29DAB9224}">
      <dsp:nvSpPr>
        <dsp:cNvPr id="0" name=""/>
        <dsp:cNvSpPr/>
      </dsp:nvSpPr>
      <dsp:spPr>
        <a:xfrm>
          <a:off x="913913" y="1856"/>
          <a:ext cx="5826611" cy="791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42" tIns="83742" rIns="83742" bIns="83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Understand basic data types (strings, numbers, Booleans)</a:t>
          </a:r>
        </a:p>
      </dsp:txBody>
      <dsp:txXfrm>
        <a:off x="913913" y="1856"/>
        <a:ext cx="5826611" cy="791267"/>
      </dsp:txXfrm>
    </dsp:sp>
    <dsp:sp modelId="{8EFB2CC5-7FF9-4340-B9AB-31A50C395368}">
      <dsp:nvSpPr>
        <dsp:cNvPr id="0" name=""/>
        <dsp:cNvSpPr/>
      </dsp:nvSpPr>
      <dsp:spPr>
        <a:xfrm>
          <a:off x="0" y="990940"/>
          <a:ext cx="6740525" cy="7912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2B8FF-8FBD-4926-B7F2-F2B6F1BE04D7}">
      <dsp:nvSpPr>
        <dsp:cNvPr id="0" name=""/>
        <dsp:cNvSpPr/>
      </dsp:nvSpPr>
      <dsp:spPr>
        <a:xfrm>
          <a:off x="239358" y="1168975"/>
          <a:ext cx="435196" cy="435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55DEF-B75A-490C-B600-EAC771ED307E}">
      <dsp:nvSpPr>
        <dsp:cNvPr id="0" name=""/>
        <dsp:cNvSpPr/>
      </dsp:nvSpPr>
      <dsp:spPr>
        <a:xfrm>
          <a:off x="913913" y="990940"/>
          <a:ext cx="5826611" cy="791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42" tIns="83742" rIns="83742" bIns="83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 able to output data to console using print statements</a:t>
          </a:r>
        </a:p>
      </dsp:txBody>
      <dsp:txXfrm>
        <a:off x="913913" y="990940"/>
        <a:ext cx="5826611" cy="791267"/>
      </dsp:txXfrm>
    </dsp:sp>
    <dsp:sp modelId="{59C5F7E4-04ED-4E1E-885E-8A5F8A45EDAB}">
      <dsp:nvSpPr>
        <dsp:cNvPr id="0" name=""/>
        <dsp:cNvSpPr/>
      </dsp:nvSpPr>
      <dsp:spPr>
        <a:xfrm>
          <a:off x="0" y="1980024"/>
          <a:ext cx="6740525" cy="7912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03F8F-F099-4FCF-87CD-5B4A7CFB96F6}">
      <dsp:nvSpPr>
        <dsp:cNvPr id="0" name=""/>
        <dsp:cNvSpPr/>
      </dsp:nvSpPr>
      <dsp:spPr>
        <a:xfrm>
          <a:off x="239358" y="2158059"/>
          <a:ext cx="435196" cy="435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CD8E1-D473-4436-9E72-707D2C5A9752}">
      <dsp:nvSpPr>
        <dsp:cNvPr id="0" name=""/>
        <dsp:cNvSpPr/>
      </dsp:nvSpPr>
      <dsp:spPr>
        <a:xfrm>
          <a:off x="913913" y="1980024"/>
          <a:ext cx="5826611" cy="791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42" tIns="83742" rIns="83742" bIns="83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 able to retrieve input from users using input command and store as variable</a:t>
          </a:r>
        </a:p>
      </dsp:txBody>
      <dsp:txXfrm>
        <a:off x="913913" y="1980024"/>
        <a:ext cx="5826611" cy="791267"/>
      </dsp:txXfrm>
    </dsp:sp>
    <dsp:sp modelId="{D908F364-EA62-4D32-8EDC-D175C5F0DCC3}">
      <dsp:nvSpPr>
        <dsp:cNvPr id="0" name=""/>
        <dsp:cNvSpPr/>
      </dsp:nvSpPr>
      <dsp:spPr>
        <a:xfrm>
          <a:off x="0" y="2969108"/>
          <a:ext cx="6740525" cy="7912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415B9-68EF-44B9-9BA8-51958E1CE765}">
      <dsp:nvSpPr>
        <dsp:cNvPr id="0" name=""/>
        <dsp:cNvSpPr/>
      </dsp:nvSpPr>
      <dsp:spPr>
        <a:xfrm>
          <a:off x="239358" y="3147143"/>
          <a:ext cx="435196" cy="4351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25445-0620-4114-82B3-447DC9B331D0}">
      <dsp:nvSpPr>
        <dsp:cNvPr id="0" name=""/>
        <dsp:cNvSpPr/>
      </dsp:nvSpPr>
      <dsp:spPr>
        <a:xfrm>
          <a:off x="913913" y="2969108"/>
          <a:ext cx="5826611" cy="791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42" tIns="83742" rIns="83742" bIns="83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 able to complete basic mathematical operations</a:t>
          </a:r>
        </a:p>
      </dsp:txBody>
      <dsp:txXfrm>
        <a:off x="913913" y="2969108"/>
        <a:ext cx="5826611" cy="791267"/>
      </dsp:txXfrm>
    </dsp:sp>
    <dsp:sp modelId="{069BE560-BF5B-4FF7-8FD1-3F2BB2335428}">
      <dsp:nvSpPr>
        <dsp:cNvPr id="0" name=""/>
        <dsp:cNvSpPr/>
      </dsp:nvSpPr>
      <dsp:spPr>
        <a:xfrm>
          <a:off x="0" y="3958192"/>
          <a:ext cx="6740525" cy="7912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785FE-859E-44B2-8F68-731D2DB751CF}">
      <dsp:nvSpPr>
        <dsp:cNvPr id="0" name=""/>
        <dsp:cNvSpPr/>
      </dsp:nvSpPr>
      <dsp:spPr>
        <a:xfrm>
          <a:off x="239358" y="4136227"/>
          <a:ext cx="435196" cy="4351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95C70-14B4-4BFB-9EB7-4D482C0EBA96}">
      <dsp:nvSpPr>
        <dsp:cNvPr id="0" name=""/>
        <dsp:cNvSpPr/>
      </dsp:nvSpPr>
      <dsp:spPr>
        <a:xfrm>
          <a:off x="913913" y="3958192"/>
          <a:ext cx="5826611" cy="791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42" tIns="83742" rIns="83742" bIns="83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 able to run conditional statements (if statements)</a:t>
          </a:r>
        </a:p>
      </dsp:txBody>
      <dsp:txXfrm>
        <a:off x="913913" y="3958192"/>
        <a:ext cx="5826611" cy="791267"/>
      </dsp:txXfrm>
    </dsp:sp>
    <dsp:sp modelId="{FE708748-9CD5-48C7-AFEB-D69E430A0A9D}">
      <dsp:nvSpPr>
        <dsp:cNvPr id="0" name=""/>
        <dsp:cNvSpPr/>
      </dsp:nvSpPr>
      <dsp:spPr>
        <a:xfrm>
          <a:off x="0" y="4947276"/>
          <a:ext cx="6740525" cy="7912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134A2-0CA2-401A-B60E-3A663104E1BD}">
      <dsp:nvSpPr>
        <dsp:cNvPr id="0" name=""/>
        <dsp:cNvSpPr/>
      </dsp:nvSpPr>
      <dsp:spPr>
        <a:xfrm>
          <a:off x="239358" y="5125311"/>
          <a:ext cx="435196" cy="43519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567B0-73DC-40A6-A9E3-78E7CA07211E}">
      <dsp:nvSpPr>
        <dsp:cNvPr id="0" name=""/>
        <dsp:cNvSpPr/>
      </dsp:nvSpPr>
      <dsp:spPr>
        <a:xfrm>
          <a:off x="913913" y="4947276"/>
          <a:ext cx="5826611" cy="791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42" tIns="83742" rIns="83742" bIns="83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 familiar with common string operations (len, upper, lower)</a:t>
          </a:r>
        </a:p>
      </dsp:txBody>
      <dsp:txXfrm>
        <a:off x="913913" y="4947276"/>
        <a:ext cx="5826611" cy="791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C518C-B180-47DC-BAEF-4077CD00E4A7}">
      <dsp:nvSpPr>
        <dsp:cNvPr id="0" name=""/>
        <dsp:cNvSpPr/>
      </dsp:nvSpPr>
      <dsp:spPr>
        <a:xfrm>
          <a:off x="0" y="905298"/>
          <a:ext cx="6756400" cy="1671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E2F45-FED7-4F2A-923A-00DFEB3D1CA8}">
      <dsp:nvSpPr>
        <dsp:cNvPr id="0" name=""/>
        <dsp:cNvSpPr/>
      </dsp:nvSpPr>
      <dsp:spPr>
        <a:xfrm>
          <a:off x="505574" y="1281345"/>
          <a:ext cx="919225" cy="91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6A642-FF8E-4E27-AD3C-F128269E7344}">
      <dsp:nvSpPr>
        <dsp:cNvPr id="0" name=""/>
        <dsp:cNvSpPr/>
      </dsp:nvSpPr>
      <dsp:spPr>
        <a:xfrm>
          <a:off x="1930374" y="905298"/>
          <a:ext cx="482602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Lists can store any object</a:t>
          </a:r>
        </a:p>
      </dsp:txBody>
      <dsp:txXfrm>
        <a:off x="1930374" y="905298"/>
        <a:ext cx="4826025" cy="1671319"/>
      </dsp:txXfrm>
    </dsp:sp>
    <dsp:sp modelId="{77E33C71-4452-4887-8A87-4BEB2ACB3292}">
      <dsp:nvSpPr>
        <dsp:cNvPr id="0" name=""/>
        <dsp:cNvSpPr/>
      </dsp:nvSpPr>
      <dsp:spPr>
        <a:xfrm>
          <a:off x="0" y="2994447"/>
          <a:ext cx="6756400" cy="1671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831E4-26D8-425B-9513-10643F52D43A}">
      <dsp:nvSpPr>
        <dsp:cNvPr id="0" name=""/>
        <dsp:cNvSpPr/>
      </dsp:nvSpPr>
      <dsp:spPr>
        <a:xfrm>
          <a:off x="505574" y="3370494"/>
          <a:ext cx="919225" cy="919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5B066-3C34-4112-B249-FCBD53AEE8C2}">
      <dsp:nvSpPr>
        <dsp:cNvPr id="0" name=""/>
        <dsp:cNvSpPr/>
      </dsp:nvSpPr>
      <dsp:spPr>
        <a:xfrm>
          <a:off x="1930374" y="2994447"/>
          <a:ext cx="482602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Objects in python include strings, integers, lists, and other data structures</a:t>
          </a:r>
        </a:p>
      </dsp:txBody>
      <dsp:txXfrm>
        <a:off x="1930374" y="2994447"/>
        <a:ext cx="4826025" cy="1671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D038A-621D-4E99-B561-691C60A445C6}">
      <dsp:nvSpPr>
        <dsp:cNvPr id="0" name=""/>
        <dsp:cNvSpPr/>
      </dsp:nvSpPr>
      <dsp:spPr>
        <a:xfrm>
          <a:off x="0" y="42925"/>
          <a:ext cx="6305550" cy="1673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 access an individual index, pass the index number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daily_specials</a:t>
          </a:r>
          <a:r>
            <a:rPr lang="en-US" sz="2200" kern="1200" dirty="0"/>
            <a:t>[1]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Index 1 is the second object in the list</a:t>
          </a:r>
        </a:p>
      </dsp:txBody>
      <dsp:txXfrm>
        <a:off x="81674" y="124599"/>
        <a:ext cx="6142202" cy="1509752"/>
      </dsp:txXfrm>
    </dsp:sp>
    <dsp:sp modelId="{B3605312-8DA2-4BB2-8FAD-279EF6B61EAB}">
      <dsp:nvSpPr>
        <dsp:cNvPr id="0" name=""/>
        <dsp:cNvSpPr/>
      </dsp:nvSpPr>
      <dsp:spPr>
        <a:xfrm>
          <a:off x="0" y="1779385"/>
          <a:ext cx="6305550" cy="167310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 access a multiple items, use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daily_specials</a:t>
          </a:r>
          <a:r>
            <a:rPr lang="en-US" sz="2200" kern="1200" dirty="0"/>
            <a:t>[1:3]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This only targets index 1, index 2 and exclude index 3</a:t>
          </a:r>
        </a:p>
      </dsp:txBody>
      <dsp:txXfrm>
        <a:off x="81674" y="1861059"/>
        <a:ext cx="6142202" cy="1509752"/>
      </dsp:txXfrm>
    </dsp:sp>
    <dsp:sp modelId="{036867EA-4419-4786-9806-5B849603C24C}">
      <dsp:nvSpPr>
        <dsp:cNvPr id="0" name=""/>
        <dsp:cNvSpPr/>
      </dsp:nvSpPr>
      <dsp:spPr>
        <a:xfrm>
          <a:off x="0" y="3515845"/>
          <a:ext cx="6305550" cy="16731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 access everything after index 1, use</a:t>
          </a:r>
          <a:br>
            <a:rPr lang="en-US" sz="2200" kern="1200" dirty="0"/>
          </a:br>
          <a:r>
            <a:rPr lang="en-US" sz="2200" kern="1200" dirty="0" err="1"/>
            <a:t>daily_special</a:t>
          </a:r>
          <a:r>
            <a:rPr lang="en-US" sz="2200" kern="1200" dirty="0"/>
            <a:t>[1:]</a:t>
          </a:r>
          <a:br>
            <a:rPr lang="en-US" sz="2200" kern="1200" dirty="0"/>
          </a:br>
          <a:r>
            <a:rPr lang="en-US" sz="2200" kern="1200" dirty="0"/>
            <a:t>This target index 1 up to and including the last index</a:t>
          </a:r>
        </a:p>
      </dsp:txBody>
      <dsp:txXfrm>
        <a:off x="81674" y="3597519"/>
        <a:ext cx="6142202" cy="1509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1D451-C062-4E9B-91C2-4F248015DC1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040D3-96BA-4227-9788-80EF152AF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44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#syntax</a:t>
            </a:r>
          </a:p>
          <a:p>
            <a:r>
              <a:rPr lang="en-US" dirty="0"/>
              <a:t>#sets use curly braces like dictionaries but are not key-value pairs</a:t>
            </a:r>
          </a:p>
          <a:p>
            <a:r>
              <a:rPr lang="en-US" dirty="0"/>
              <a:t>vowels = {'a','e','</a:t>
            </a:r>
            <a:r>
              <a:rPr lang="en-US" dirty="0" err="1"/>
              <a:t>i</a:t>
            </a:r>
            <a:r>
              <a:rPr lang="en-US" dirty="0"/>
              <a:t>','</a:t>
            </a:r>
            <a:r>
              <a:rPr lang="en-US" dirty="0" err="1"/>
              <a:t>o','u</a:t>
            </a:r>
            <a:r>
              <a:rPr lang="en-US" dirty="0"/>
              <a:t>'}</a:t>
            </a:r>
          </a:p>
          <a:p>
            <a:endParaRPr lang="en-US" dirty="0"/>
          </a:p>
          <a:p>
            <a:r>
              <a:rPr lang="en-US" dirty="0"/>
              <a:t>word = input("Type a word: ")</a:t>
            </a:r>
          </a:p>
          <a:p>
            <a:r>
              <a:rPr lang="en-US" dirty="0"/>
              <a:t>count = 0</a:t>
            </a:r>
          </a:p>
          <a:p>
            <a:endParaRPr lang="en-US" dirty="0"/>
          </a:p>
          <a:p>
            <a:r>
              <a:rPr lang="en-US" dirty="0"/>
              <a:t>for letter in word:</a:t>
            </a:r>
          </a:p>
          <a:p>
            <a:r>
              <a:rPr lang="en-US" dirty="0"/>
              <a:t>    if letter in vowels:</a:t>
            </a:r>
          </a:p>
          <a:p>
            <a:r>
              <a:rPr lang="en-US" dirty="0"/>
              <a:t>        count+=1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continue</a:t>
            </a:r>
          </a:p>
          <a:p>
            <a:endParaRPr lang="en-US" dirty="0"/>
          </a:p>
          <a:p>
            <a:r>
              <a:rPr lang="en-US" dirty="0"/>
              <a:t>print(count)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8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#My call history has 100s of calls from the same few callers</a:t>
            </a:r>
          </a:p>
          <a:p>
            <a:r>
              <a:rPr lang="en-US" dirty="0"/>
              <a:t>#I want to know the unique names of the callers and remove duplicates</a:t>
            </a:r>
          </a:p>
          <a:p>
            <a:endParaRPr lang="en-US" dirty="0"/>
          </a:p>
          <a:p>
            <a:r>
              <a:rPr lang="en-US" dirty="0"/>
              <a:t>#call history is a list with </a:t>
            </a:r>
            <a:r>
              <a:rPr lang="en-US" dirty="0" err="1"/>
              <a:t>len</a:t>
            </a:r>
            <a:r>
              <a:rPr lang="en-US" dirty="0"/>
              <a:t> of 8</a:t>
            </a:r>
          </a:p>
          <a:p>
            <a:r>
              <a:rPr lang="en-US" dirty="0" err="1"/>
              <a:t>call_history</a:t>
            </a:r>
            <a:r>
              <a:rPr lang="en-US" dirty="0"/>
              <a:t> = ["Mom", "</a:t>
            </a:r>
            <a:r>
              <a:rPr lang="en-US" dirty="0" err="1"/>
              <a:t>Mom","Mom</a:t>
            </a:r>
            <a:r>
              <a:rPr lang="en-US" dirty="0"/>
              <a:t>", "</a:t>
            </a:r>
            <a:r>
              <a:rPr lang="en-US" dirty="0" err="1"/>
              <a:t>Mom","Dad</a:t>
            </a:r>
            <a:r>
              <a:rPr lang="en-US" dirty="0"/>
              <a:t>", "Dad", "Pizza Hutt", "Free Vacation Scam"]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#converting call history from a list to a set</a:t>
            </a:r>
          </a:p>
          <a:p>
            <a:r>
              <a:rPr lang="en-US" dirty="0" err="1"/>
              <a:t>my_callers</a:t>
            </a:r>
            <a:r>
              <a:rPr lang="en-US" dirty="0"/>
              <a:t> = set(</a:t>
            </a:r>
            <a:r>
              <a:rPr lang="en-US" dirty="0" err="1"/>
              <a:t>call_history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#printing set with </a:t>
            </a:r>
            <a:r>
              <a:rPr lang="en-US" dirty="0" err="1"/>
              <a:t>len</a:t>
            </a:r>
            <a:r>
              <a:rPr lang="en-US" dirty="0"/>
              <a:t> of 4</a:t>
            </a:r>
          </a:p>
          <a:p>
            <a:r>
              <a:rPr lang="en-US" dirty="0"/>
              <a:t>print(</a:t>
            </a:r>
            <a:r>
              <a:rPr lang="en-US" dirty="0" err="1"/>
              <a:t>my_callers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55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#My call history has 100s of calls from the same few callers</a:t>
            </a:r>
          </a:p>
          <a:p>
            <a:r>
              <a:rPr lang="en-US" dirty="0"/>
              <a:t>#I want to know the unique names of the callers and remove duplicates</a:t>
            </a:r>
          </a:p>
          <a:p>
            <a:endParaRPr lang="en-US" dirty="0"/>
          </a:p>
          <a:p>
            <a:r>
              <a:rPr lang="en-US" dirty="0"/>
              <a:t>#call history is a list with </a:t>
            </a:r>
            <a:r>
              <a:rPr lang="en-US" dirty="0" err="1"/>
              <a:t>len</a:t>
            </a:r>
            <a:r>
              <a:rPr lang="en-US" dirty="0"/>
              <a:t> of 8</a:t>
            </a:r>
          </a:p>
          <a:p>
            <a:r>
              <a:rPr lang="en-US" dirty="0" err="1"/>
              <a:t>call_history</a:t>
            </a:r>
            <a:r>
              <a:rPr lang="en-US" dirty="0"/>
              <a:t> = ["Mom", "</a:t>
            </a:r>
            <a:r>
              <a:rPr lang="en-US" dirty="0" err="1"/>
              <a:t>Mom","Mom</a:t>
            </a:r>
            <a:r>
              <a:rPr lang="en-US" dirty="0"/>
              <a:t>", "</a:t>
            </a:r>
            <a:r>
              <a:rPr lang="en-US" dirty="0" err="1"/>
              <a:t>Mom","Dad</a:t>
            </a:r>
            <a:r>
              <a:rPr lang="en-US" dirty="0"/>
              <a:t>", "Dad", "Pizza Hutt", "Free Vacation Scam"]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#converting call history from a list to a set</a:t>
            </a:r>
          </a:p>
          <a:p>
            <a:r>
              <a:rPr lang="en-US" dirty="0" err="1"/>
              <a:t>my_callers</a:t>
            </a:r>
            <a:r>
              <a:rPr lang="en-US" dirty="0"/>
              <a:t> = set(</a:t>
            </a:r>
            <a:r>
              <a:rPr lang="en-US" dirty="0" err="1"/>
              <a:t>call_history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#printing set with </a:t>
            </a:r>
            <a:r>
              <a:rPr lang="en-US" dirty="0" err="1"/>
              <a:t>len</a:t>
            </a:r>
            <a:r>
              <a:rPr lang="en-US" dirty="0"/>
              <a:t> of 4</a:t>
            </a:r>
          </a:p>
          <a:p>
            <a:r>
              <a:rPr lang="en-US" dirty="0"/>
              <a:t>print(</a:t>
            </a:r>
            <a:r>
              <a:rPr lang="en-US" dirty="0" err="1"/>
              <a:t>my_callers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1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from </a:t>
            </a:r>
            <a:r>
              <a:rPr lang="en-US" dirty="0" err="1"/>
              <a:t>powerpoint</a:t>
            </a:r>
            <a:r>
              <a:rPr lang="en-US" dirty="0"/>
              <a:t> 2 slide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20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0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Dictionary Syntax</a:t>
            </a:r>
          </a:p>
          <a:p>
            <a:r>
              <a:rPr lang="en-US" dirty="0"/>
              <a:t>#</a:t>
            </a:r>
            <a:r>
              <a:rPr lang="en-US" dirty="0" err="1"/>
              <a:t>dictionary_name</a:t>
            </a:r>
            <a:r>
              <a:rPr lang="en-US" dirty="0"/>
              <a:t> =  {key: value, key: value, key: value}</a:t>
            </a:r>
          </a:p>
          <a:p>
            <a:r>
              <a:rPr lang="en-US" dirty="0"/>
              <a:t>websites = {</a:t>
            </a:r>
          </a:p>
          <a:p>
            <a:r>
              <a:rPr lang="en-US" dirty="0"/>
              <a:t>    "amazon": "Retail",</a:t>
            </a:r>
          </a:p>
          <a:p>
            <a:r>
              <a:rPr lang="en-US" dirty="0"/>
              <a:t>    "</a:t>
            </a:r>
            <a:r>
              <a:rPr lang="en-US" dirty="0" err="1"/>
              <a:t>facebook</a:t>
            </a:r>
            <a:r>
              <a:rPr lang="en-US" dirty="0"/>
              <a:t>": "Social Media",</a:t>
            </a:r>
          </a:p>
          <a:p>
            <a:r>
              <a:rPr lang="en-US" dirty="0"/>
              <a:t>    "google": "Search engine",</a:t>
            </a:r>
          </a:p>
          <a:p>
            <a:r>
              <a:rPr lang="en-US" dirty="0"/>
              <a:t>    "</a:t>
            </a:r>
            <a:r>
              <a:rPr lang="en-US" dirty="0" err="1"/>
              <a:t>youtube</a:t>
            </a:r>
            <a:r>
              <a:rPr lang="en-US" dirty="0"/>
              <a:t>": "Video Sharing"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#Dictionaries can also be created with .</a:t>
            </a:r>
            <a:r>
              <a:rPr lang="en-US" dirty="0" err="1"/>
              <a:t>dict</a:t>
            </a:r>
            <a:r>
              <a:rPr lang="en-US" dirty="0"/>
              <a:t> function</a:t>
            </a:r>
          </a:p>
          <a:p>
            <a:r>
              <a:rPr lang="en-US" dirty="0"/>
              <a:t>restaurant = </a:t>
            </a:r>
            <a:r>
              <a:rPr lang="en-US" dirty="0" err="1"/>
              <a:t>dict</a:t>
            </a:r>
            <a:r>
              <a:rPr lang="en-US" dirty="0"/>
              <a:t>(store = 304, food = "Seafood", stars = 5)</a:t>
            </a:r>
          </a:p>
          <a:p>
            <a:endParaRPr lang="en-US" dirty="0"/>
          </a:p>
          <a:p>
            <a:r>
              <a:rPr lang="en-US" dirty="0"/>
              <a:t>print(restaurant)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7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Dictionary Syntax</a:t>
            </a:r>
          </a:p>
          <a:p>
            <a:r>
              <a:rPr lang="en-US" dirty="0"/>
              <a:t>#</a:t>
            </a:r>
            <a:r>
              <a:rPr lang="en-US" dirty="0" err="1"/>
              <a:t>dictionary_name</a:t>
            </a:r>
            <a:r>
              <a:rPr lang="en-US" dirty="0"/>
              <a:t> =  {key: value, key: value, key: value}</a:t>
            </a:r>
          </a:p>
          <a:p>
            <a:r>
              <a:rPr lang="en-US" dirty="0"/>
              <a:t>websites = {</a:t>
            </a:r>
          </a:p>
          <a:p>
            <a:r>
              <a:rPr lang="en-US" dirty="0"/>
              <a:t>    "amazon": "Retail",</a:t>
            </a:r>
          </a:p>
          <a:p>
            <a:r>
              <a:rPr lang="en-US" dirty="0"/>
              <a:t>    "</a:t>
            </a:r>
            <a:r>
              <a:rPr lang="en-US" dirty="0" err="1"/>
              <a:t>facebook</a:t>
            </a:r>
            <a:r>
              <a:rPr lang="en-US" dirty="0"/>
              <a:t>": "Social Media",</a:t>
            </a:r>
          </a:p>
          <a:p>
            <a:r>
              <a:rPr lang="en-US" dirty="0"/>
              <a:t>    "google": "Search engine",</a:t>
            </a:r>
          </a:p>
          <a:p>
            <a:r>
              <a:rPr lang="en-US" dirty="0"/>
              <a:t>    "</a:t>
            </a:r>
            <a:r>
              <a:rPr lang="en-US" dirty="0" err="1"/>
              <a:t>youtube</a:t>
            </a:r>
            <a:r>
              <a:rPr lang="en-US" dirty="0"/>
              <a:t>": "Video Sharing"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#items in the dictionary can be accessed similar to lists or using the get method</a:t>
            </a:r>
          </a:p>
          <a:p>
            <a:r>
              <a:rPr lang="en-US" dirty="0"/>
              <a:t>g = websites["google"]</a:t>
            </a:r>
          </a:p>
          <a:p>
            <a:r>
              <a:rPr lang="en-US" dirty="0"/>
              <a:t>g2= </a:t>
            </a:r>
            <a:r>
              <a:rPr lang="en-US" dirty="0" err="1"/>
              <a:t>websites.get</a:t>
            </a:r>
            <a:r>
              <a:rPr lang="en-US" dirty="0"/>
              <a:t>("google")</a:t>
            </a:r>
          </a:p>
          <a:p>
            <a:r>
              <a:rPr lang="en-US" dirty="0"/>
              <a:t>print(g,g2)</a:t>
            </a:r>
          </a:p>
          <a:p>
            <a:endParaRPr lang="en-US" dirty="0"/>
          </a:p>
          <a:p>
            <a:r>
              <a:rPr lang="en-US" dirty="0"/>
              <a:t>#accessing an item that doesn't exist will return none</a:t>
            </a:r>
          </a:p>
          <a:p>
            <a:r>
              <a:rPr lang="en-US" dirty="0" err="1"/>
              <a:t>favorite_site</a:t>
            </a:r>
            <a:r>
              <a:rPr lang="en-US" dirty="0"/>
              <a:t> = input("What's your favorite site: ").lower()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websites.get</a:t>
            </a:r>
            <a:r>
              <a:rPr lang="en-US" dirty="0"/>
              <a:t>(</a:t>
            </a:r>
            <a:r>
              <a:rPr lang="en-US" dirty="0" err="1"/>
              <a:t>favorite_site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02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45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#Syntax: open and close dictionary with curly bracket</a:t>
            </a:r>
          </a:p>
          <a:p>
            <a:r>
              <a:rPr lang="en-US" dirty="0"/>
              <a:t>#enter key on the left, value on the right separated by a colon</a:t>
            </a:r>
          </a:p>
          <a:p>
            <a:r>
              <a:rPr lang="en-US" dirty="0"/>
              <a:t>#each key value pair is separated by a comma</a:t>
            </a:r>
          </a:p>
          <a:p>
            <a:endParaRPr lang="en-US" dirty="0"/>
          </a:p>
          <a:p>
            <a:r>
              <a:rPr lang="en-US" dirty="0"/>
              <a:t>websites = {</a:t>
            </a:r>
          </a:p>
          <a:p>
            <a:r>
              <a:rPr lang="en-US" dirty="0"/>
              <a:t>    "amazon": "Retail",</a:t>
            </a:r>
          </a:p>
          <a:p>
            <a:r>
              <a:rPr lang="en-US" dirty="0"/>
              <a:t>    "</a:t>
            </a:r>
            <a:r>
              <a:rPr lang="en-US" dirty="0" err="1"/>
              <a:t>facebook</a:t>
            </a:r>
            <a:r>
              <a:rPr lang="en-US" dirty="0"/>
              <a:t>": "Social Media",</a:t>
            </a:r>
          </a:p>
          <a:p>
            <a:r>
              <a:rPr lang="en-US" dirty="0"/>
              <a:t>    "google": "Search engine",</a:t>
            </a:r>
          </a:p>
          <a:p>
            <a:r>
              <a:rPr lang="en-US" dirty="0"/>
              <a:t>    "</a:t>
            </a:r>
            <a:r>
              <a:rPr lang="en-US" dirty="0" err="1"/>
              <a:t>youtube</a:t>
            </a:r>
            <a:r>
              <a:rPr lang="en-US" dirty="0"/>
              <a:t>": "Video Sharing"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#dictionary values can be strings, numbers, </a:t>
            </a:r>
            <a:r>
              <a:rPr lang="en-US" dirty="0" err="1"/>
              <a:t>booleans</a:t>
            </a:r>
            <a:r>
              <a:rPr lang="en-US" dirty="0"/>
              <a:t>, lists, tuples</a:t>
            </a:r>
          </a:p>
          <a:p>
            <a:r>
              <a:rPr lang="en-US" dirty="0"/>
              <a:t>grades = {</a:t>
            </a:r>
          </a:p>
          <a:p>
            <a:r>
              <a:rPr lang="en-US" dirty="0"/>
              <a:t>    "Jane" : 90,</a:t>
            </a:r>
          </a:p>
          <a:p>
            <a:r>
              <a:rPr lang="en-US" dirty="0"/>
              <a:t>    "Emily": 83,</a:t>
            </a:r>
          </a:p>
          <a:p>
            <a:r>
              <a:rPr lang="en-US" dirty="0"/>
              <a:t>    "Sam": 80,</a:t>
            </a:r>
          </a:p>
          <a:p>
            <a:r>
              <a:rPr lang="en-US" dirty="0"/>
              <a:t>    "Ben":88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27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8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1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0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2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5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3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ython-Crash-Course-Hands-Project-Based/dp/1593276036/ref=sr_1_3?ie=UTF8&amp;qid=1548633609&amp;sr=8-3&amp;keywords=python" TargetMode="External"/><Relationship Id="rId2" Type="http://schemas.openxmlformats.org/officeDocument/2006/relationships/hyperlink" Target="https://docs.google.com/viewer?url=https%3A%2F%2Fwww.cs.uky.edu%2F~keen%2F115%2FHaltermanpythonbook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ython/python_ref_list.asp" TargetMode="External"/><Relationship Id="rId4" Type="http://schemas.openxmlformats.org/officeDocument/2006/relationships/hyperlink" Target="http://pythontutor.com/visualize.html#mode=ed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08AE9-48F7-4D02-8416-4C3D40772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Advanced Data Structures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0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D1C7E-ABAA-4B45-B4F0-CEFE4F07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753744"/>
            <a:ext cx="9182830" cy="41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6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in a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2E27C-E7A5-453C-899B-2475C22C8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754001"/>
            <a:ext cx="10082054" cy="45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5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 in a dictionary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EE121A-A09B-4185-90AF-C4051B20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26" y="2084832"/>
            <a:ext cx="11569574" cy="364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9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put in a  dictionary?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55F42-6691-4FD4-B4CA-54CA3638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02" y="1934718"/>
            <a:ext cx="10408470" cy="37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7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45F0-9D92-46EC-A39F-C08EF861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A63A-34BB-468D-B55B-9E1A3290D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tuple is an ordered immutable and allowed duplicate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Tuples are faster than lists and immutability can be used to prevent errors from unwanted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BE599-8FBF-4D90-9CC8-6AD023B6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672584"/>
            <a:ext cx="8572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64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15" y="1944992"/>
            <a:ext cx="11167874" cy="38925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Sets are a light weight data structure with similarities to lists and dictionaries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are unordered comma separated items that don’t allow for duplicate entries.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are most often used for membership testing and removing duplicates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Membership operators are </a:t>
            </a:r>
            <a:r>
              <a:rPr lang="en-US" b="1" dirty="0"/>
              <a:t>in</a:t>
            </a:r>
            <a:r>
              <a:rPr lang="en-US" dirty="0"/>
              <a:t> or </a:t>
            </a:r>
            <a:r>
              <a:rPr lang="en-US" b="1" dirty="0"/>
              <a:t>not in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4F0A105-6911-45E5-9FC6-2667ED0D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714" y="4354817"/>
            <a:ext cx="9399673" cy="1054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779A65-2DE9-4808-BE68-5E50010C473A}"/>
              </a:ext>
            </a:extLst>
          </p:cNvPr>
          <p:cNvSpPr txBox="1"/>
          <p:nvPr/>
        </p:nvSpPr>
        <p:spPr>
          <a:xfrm>
            <a:off x="976315" y="6057069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set methods in python documentation, cheat sheets, or other resources </a:t>
            </a:r>
          </a:p>
        </p:txBody>
      </p:sp>
    </p:spTree>
    <p:extLst>
      <p:ext uri="{BB962C8B-B14F-4D97-AF65-F5344CB8AC3E}">
        <p14:creationId xmlns:p14="http://schemas.microsoft.com/office/powerpoint/2010/main" val="1445529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Sets for membership testing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15" y="1741792"/>
            <a:ext cx="11167874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are most often used for membership testing and removing duplicates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Below program counts number of vowels in a word.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7D0ACB-3338-4B35-BC79-A757BA61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75" y="2849195"/>
            <a:ext cx="9553552" cy="37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5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Sets for Removing duplicates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15" y="1741792"/>
            <a:ext cx="11167874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are most often used for membership testing and removing duplicates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Below program removes duplicates in a list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0D852A9-CC0E-472F-9177-359DE08AE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2743200"/>
            <a:ext cx="100012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33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Set Notations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88D3683-D2E2-4B78-9954-83386A14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5" y="2009799"/>
            <a:ext cx="10197304" cy="34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3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989A-9AEC-4AC8-B609-4D059C8F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Data Structures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5EE60B-2617-44E5-8711-8361A5D81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27304"/>
              </p:ext>
            </p:extLst>
          </p:nvPr>
        </p:nvGraphicFramePr>
        <p:xfrm>
          <a:off x="596899" y="1752600"/>
          <a:ext cx="10922001" cy="4660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438">
                  <a:extLst>
                    <a:ext uri="{9D8B030D-6E8A-4147-A177-3AD203B41FA5}">
                      <a16:colId xmlns:a16="http://schemas.microsoft.com/office/drawing/2014/main" val="3697694698"/>
                    </a:ext>
                  </a:extLst>
                </a:gridCol>
                <a:gridCol w="3170855">
                  <a:extLst>
                    <a:ext uri="{9D8B030D-6E8A-4147-A177-3AD203B41FA5}">
                      <a16:colId xmlns:a16="http://schemas.microsoft.com/office/drawing/2014/main" val="2310434786"/>
                    </a:ext>
                  </a:extLst>
                </a:gridCol>
                <a:gridCol w="1525708">
                  <a:extLst>
                    <a:ext uri="{9D8B030D-6E8A-4147-A177-3AD203B41FA5}">
                      <a16:colId xmlns:a16="http://schemas.microsoft.com/office/drawing/2014/main" val="2015425807"/>
                    </a:ext>
                  </a:extLst>
                </a:gridCol>
                <a:gridCol w="1788813">
                  <a:extLst>
                    <a:ext uri="{9D8B030D-6E8A-4147-A177-3AD203B41FA5}">
                      <a16:colId xmlns:a16="http://schemas.microsoft.com/office/drawing/2014/main" val="4098461621"/>
                    </a:ext>
                  </a:extLst>
                </a:gridCol>
                <a:gridCol w="2783187">
                  <a:extLst>
                    <a:ext uri="{9D8B030D-6E8A-4147-A177-3AD203B41FA5}">
                      <a16:colId xmlns:a16="http://schemas.microsoft.com/office/drawing/2014/main" val="2026606902"/>
                    </a:ext>
                  </a:extLst>
                </a:gridCol>
              </a:tblGrid>
              <a:tr h="843743">
                <a:tc>
                  <a:txBody>
                    <a:bodyPr/>
                    <a:lstStyle/>
                    <a:p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duplicate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04224"/>
                  </a:ext>
                </a:extLst>
              </a:tr>
              <a:tr h="95428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= [“eggs“, “milk”, “</a:t>
                      </a:r>
                      <a:r>
                        <a:rPr lang="en-US" dirty="0" err="1"/>
                        <a:t>jello</a:t>
                      </a:r>
                      <a:r>
                        <a:rPr lang="en-US" dirty="0"/>
                        <a:t>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31987"/>
                  </a:ext>
                </a:extLst>
              </a:tr>
              <a:tr h="954289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= (“eggs”, “milk”, “</a:t>
                      </a:r>
                      <a:r>
                        <a:rPr lang="en-US" dirty="0" err="1"/>
                        <a:t>jello</a:t>
                      </a:r>
                      <a:r>
                        <a:rPr lang="en-US" dirty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18109"/>
                  </a:ext>
                </a:extLst>
              </a:tr>
              <a:tr h="954289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= {“eggs”:4, “milk”:2}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95685"/>
                  </a:ext>
                </a:extLst>
              </a:tr>
              <a:tr h="954289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= {“eggs”, “milk”, “</a:t>
                      </a:r>
                      <a:r>
                        <a:rPr lang="en-US" dirty="0" err="1"/>
                        <a:t>jello</a:t>
                      </a:r>
                      <a:r>
                        <a:rPr lang="en-US" dirty="0"/>
                        <a:t>”}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5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95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0CB3C5-AA98-496A-AC4C-2DB27CFB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eBook</a:t>
            </a:r>
            <a:endParaRPr lang="en-US" dirty="0"/>
          </a:p>
          <a:p>
            <a:r>
              <a:rPr lang="en-US" dirty="0">
                <a:hlinkClick r:id="rId3"/>
              </a:rPr>
              <a:t>Hard Copy book</a:t>
            </a:r>
            <a:endParaRPr lang="en-US" dirty="0"/>
          </a:p>
          <a:p>
            <a:r>
              <a:rPr lang="en-US" dirty="0">
                <a:hlinkClick r:id="rId4"/>
              </a:rPr>
              <a:t>Visualizing Code tool</a:t>
            </a:r>
            <a:endParaRPr lang="en-US" dirty="0"/>
          </a:p>
          <a:p>
            <a:r>
              <a:rPr lang="en-US" dirty="0">
                <a:hlinkClick r:id="rId5"/>
              </a:rPr>
              <a:t>Cheat Sheets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*Control click to go to the link.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now you should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AD83E5A-8E3A-4415-A255-0E18601AB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208826"/>
              </p:ext>
            </p:extLst>
          </p:nvPr>
        </p:nvGraphicFramePr>
        <p:xfrm>
          <a:off x="5121275" y="368300"/>
          <a:ext cx="6740525" cy="574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105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BCA64A-7A32-4B9F-933C-1FB0B10664C7}"/>
              </a:ext>
            </a:extLst>
          </p:cNvPr>
          <p:cNvSpPr txBox="1">
            <a:spLocks/>
          </p:cNvSpPr>
          <p:nvPr/>
        </p:nvSpPr>
        <p:spPr>
          <a:xfrm>
            <a:off x="964788" y="804333"/>
            <a:ext cx="3391900" cy="524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Review Exercise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8EE46A97-764C-4AE4-9226-DA7BBD0E94D4}"/>
              </a:ext>
            </a:extLst>
          </p:cNvPr>
          <p:cNvSpPr txBox="1">
            <a:spLocks/>
          </p:cNvSpPr>
          <p:nvPr/>
        </p:nvSpPr>
        <p:spPr>
          <a:xfrm>
            <a:off x="4951048" y="804333"/>
            <a:ext cx="6306003" cy="524933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Create a program for a restaurant that stores each menu item in a separate variable: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item1 = Greek Salad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item2 = Tomato Soup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Item3  = </a:t>
            </a:r>
            <a:r>
              <a:rPr lang="en-US" dirty="0" err="1"/>
              <a:t>Crabcakes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Item4  = Hot Fudge Sundae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Print the message “Hello, today special is Greek Salad, Tomato Soup, </a:t>
            </a:r>
            <a:r>
              <a:rPr lang="en-US" dirty="0" err="1"/>
              <a:t>Crabcake</a:t>
            </a:r>
            <a:r>
              <a:rPr lang="en-US" dirty="0"/>
              <a:t>, Hot fudge Sundae”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Hint: use f-string</a:t>
            </a:r>
          </a:p>
        </p:txBody>
      </p:sp>
    </p:spTree>
    <p:extLst>
      <p:ext uri="{BB962C8B-B14F-4D97-AF65-F5344CB8AC3E}">
        <p14:creationId xmlns:p14="http://schemas.microsoft.com/office/powerpoint/2010/main" val="288792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4699818" y="576580"/>
            <a:ext cx="7172138" cy="374510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While variables can store one value at a time, lists can store many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naming lists, follow the same naming conventions as naming variables except it is best practice to name lists in the plural (cars, groceries, students)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Lists are </a:t>
            </a:r>
            <a:r>
              <a:rPr lang="en-US" b="1" u="sng" dirty="0"/>
              <a:t>mutable</a:t>
            </a:r>
            <a:r>
              <a:rPr lang="en-US" dirty="0"/>
              <a:t> meaning they can be changed after they are created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Values in a list do not need to be unique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84958-D18F-485C-AC3C-A191F6A4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054" y="4385187"/>
            <a:ext cx="7812025" cy="17048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887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can Lists store?</a:t>
            </a: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B2E1F28F-F0C7-498D-B810-03A5826CBF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261528"/>
              </p:ext>
            </p:extLst>
          </p:nvPr>
        </p:nvGraphicFramePr>
        <p:xfrm>
          <a:off x="5041901" y="643467"/>
          <a:ext cx="675640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542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cap="all" spc="1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Accessin</a:t>
            </a:r>
            <a:r>
              <a:rPr lang="en-US" dirty="0">
                <a:solidFill>
                  <a:srgbClr val="FFFFFF"/>
                </a:solidFill>
              </a:rPr>
              <a:t>g parts of a list</a:t>
            </a:r>
            <a:endParaRPr lang="en-US" kern="1200" cap="all" spc="1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B2E1F28F-F0C7-498D-B810-03A5826CBF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248384"/>
              </p:ext>
            </p:extLst>
          </p:nvPr>
        </p:nvGraphicFramePr>
        <p:xfrm>
          <a:off x="4940301" y="643467"/>
          <a:ext cx="6305550" cy="5231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493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&amp; Removing Data in a list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4C3BC0-A34B-4B87-89AC-50F78DA8E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973036"/>
              </p:ext>
            </p:extLst>
          </p:nvPr>
        </p:nvGraphicFramePr>
        <p:xfrm>
          <a:off x="4991100" y="0"/>
          <a:ext cx="7197625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4973">
                  <a:extLst>
                    <a:ext uri="{9D8B030D-6E8A-4147-A177-3AD203B41FA5}">
                      <a16:colId xmlns:a16="http://schemas.microsoft.com/office/drawing/2014/main" val="2313142094"/>
                    </a:ext>
                  </a:extLst>
                </a:gridCol>
                <a:gridCol w="3672652">
                  <a:extLst>
                    <a:ext uri="{9D8B030D-6E8A-4147-A177-3AD203B41FA5}">
                      <a16:colId xmlns:a16="http://schemas.microsoft.com/office/drawing/2014/main" val="530783498"/>
                    </a:ext>
                  </a:extLst>
                </a:gridCol>
              </a:tblGrid>
              <a:tr h="722511">
                <a:tc>
                  <a:txBody>
                    <a:bodyPr/>
                    <a:lstStyle/>
                    <a:p>
                      <a:r>
                        <a:rPr lang="en-US" sz="1700" dirty="0"/>
                        <a:t>Syntax</a:t>
                      </a:r>
                    </a:p>
                  </a:txBody>
                  <a:tcPr marL="86278" marR="86278" marT="43139" marB="4313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Description</a:t>
                      </a:r>
                    </a:p>
                  </a:txBody>
                  <a:tcPr marL="86278" marR="86278" marT="43139" marB="43139"/>
                </a:tc>
                <a:extLst>
                  <a:ext uri="{0D108BD9-81ED-4DB2-BD59-A6C34878D82A}">
                    <a16:rowId xmlns:a16="http://schemas.microsoft.com/office/drawing/2014/main" val="2047319962"/>
                  </a:ext>
                </a:extLst>
              </a:tr>
              <a:tr h="1329188">
                <a:tc>
                  <a:txBody>
                    <a:bodyPr/>
                    <a:lstStyle/>
                    <a:p>
                      <a:r>
                        <a:rPr lang="en-US" sz="1700" dirty="0" err="1"/>
                        <a:t>daily_specials.append</a:t>
                      </a:r>
                      <a:r>
                        <a:rPr lang="en-US" sz="1700" dirty="0"/>
                        <a:t>(‘pasta’)</a:t>
                      </a:r>
                    </a:p>
                  </a:txBody>
                  <a:tcPr marL="86278" marR="86278" marT="43139" marB="43139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Adds value ‘pasta’ to the end of the list</a:t>
                      </a:r>
                    </a:p>
                  </a:txBody>
                  <a:tcPr marL="86278" marR="86278" marT="43139" marB="43139"/>
                </a:tc>
                <a:extLst>
                  <a:ext uri="{0D108BD9-81ED-4DB2-BD59-A6C34878D82A}">
                    <a16:rowId xmlns:a16="http://schemas.microsoft.com/office/drawing/2014/main" val="3609880658"/>
                  </a:ext>
                </a:extLst>
              </a:tr>
              <a:tr h="1329188">
                <a:tc>
                  <a:txBody>
                    <a:bodyPr/>
                    <a:lstStyle/>
                    <a:p>
                      <a:r>
                        <a:rPr lang="en-US" sz="1700" dirty="0" err="1"/>
                        <a:t>daily_specials.insert</a:t>
                      </a:r>
                      <a:r>
                        <a:rPr lang="en-US" sz="1700" dirty="0"/>
                        <a:t>(4, “pasta”)</a:t>
                      </a:r>
                    </a:p>
                  </a:txBody>
                  <a:tcPr marL="86278" marR="86278" marT="43139" marB="43139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Inserts value ‘pasta’ in index 4 </a:t>
                      </a:r>
                    </a:p>
                  </a:txBody>
                  <a:tcPr marL="86278" marR="86278" marT="43139" marB="43139"/>
                </a:tc>
                <a:extLst>
                  <a:ext uri="{0D108BD9-81ED-4DB2-BD59-A6C34878D82A}">
                    <a16:rowId xmlns:a16="http://schemas.microsoft.com/office/drawing/2014/main" val="609634766"/>
                  </a:ext>
                </a:extLst>
              </a:tr>
              <a:tr h="1329188">
                <a:tc>
                  <a:txBody>
                    <a:bodyPr/>
                    <a:lstStyle/>
                    <a:p>
                      <a:r>
                        <a:rPr lang="en-US" sz="1600" dirty="0" err="1"/>
                        <a:t>daily_specials.remove</a:t>
                      </a:r>
                      <a:r>
                        <a:rPr lang="en-US" sz="1600" dirty="0"/>
                        <a:t>(“pasta”)</a:t>
                      </a:r>
                    </a:p>
                  </a:txBody>
                  <a:tcPr marL="83706" marR="83706" marT="41853" marB="41853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Removes first instance of pasta it finds.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Will return a value error if you try deleting something that does not exist</a:t>
                      </a:r>
                    </a:p>
                  </a:txBody>
                  <a:tcPr marL="83706" marR="83706" marT="41853" marB="41853"/>
                </a:tc>
                <a:extLst>
                  <a:ext uri="{0D108BD9-81ED-4DB2-BD59-A6C34878D82A}">
                    <a16:rowId xmlns:a16="http://schemas.microsoft.com/office/drawing/2014/main" val="3260424706"/>
                  </a:ext>
                </a:extLst>
              </a:tr>
              <a:tr h="649826">
                <a:tc>
                  <a:txBody>
                    <a:bodyPr/>
                    <a:lstStyle/>
                    <a:p>
                      <a:r>
                        <a:rPr lang="en-US" sz="1600" dirty="0" err="1"/>
                        <a:t>daily_specials.clear</a:t>
                      </a:r>
                      <a:r>
                        <a:rPr lang="en-US" sz="1600" dirty="0"/>
                        <a:t>()</a:t>
                      </a:r>
                    </a:p>
                  </a:txBody>
                  <a:tcPr marL="83706" marR="83706" marT="41853" marB="41853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Removes everything inside the list </a:t>
                      </a:r>
                    </a:p>
                  </a:txBody>
                  <a:tcPr marL="83706" marR="83706" marT="41853" marB="41853"/>
                </a:tc>
                <a:extLst>
                  <a:ext uri="{0D108BD9-81ED-4DB2-BD59-A6C34878D82A}">
                    <a16:rowId xmlns:a16="http://schemas.microsoft.com/office/drawing/2014/main" val="2773443230"/>
                  </a:ext>
                </a:extLst>
              </a:tr>
              <a:tr h="1498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daily_specials.pop</a:t>
                      </a:r>
                      <a:r>
                        <a:rPr lang="en-US" sz="1600" dirty="0"/>
                        <a:t>(1)</a:t>
                      </a:r>
                    </a:p>
                  </a:txBody>
                  <a:tcPr marL="83706" marR="83706" marT="41853" marB="41853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Removes index 1 from list . If no arguments are passed it will remove the last index. The value is returned  case you want to use it for something else (such as store it in a variable)</a:t>
                      </a:r>
                    </a:p>
                  </a:txBody>
                  <a:tcPr marL="83706" marR="83706" marT="41853" marB="41853"/>
                </a:tc>
                <a:extLst>
                  <a:ext uri="{0D108BD9-81ED-4DB2-BD59-A6C34878D82A}">
                    <a16:rowId xmlns:a16="http://schemas.microsoft.com/office/drawing/2014/main" val="2057345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91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Retrieving Data from a list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72A8FA-34DC-4353-8923-94B01BE50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49488"/>
              </p:ext>
            </p:extLst>
          </p:nvPr>
        </p:nvGraphicFramePr>
        <p:xfrm>
          <a:off x="4965700" y="0"/>
          <a:ext cx="7226300" cy="6879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313142094"/>
                    </a:ext>
                  </a:extLst>
                </a:gridCol>
                <a:gridCol w="2972582">
                  <a:extLst>
                    <a:ext uri="{9D8B030D-6E8A-4147-A177-3AD203B41FA5}">
                      <a16:colId xmlns:a16="http://schemas.microsoft.com/office/drawing/2014/main" val="530783498"/>
                    </a:ext>
                  </a:extLst>
                </a:gridCol>
                <a:gridCol w="1485118">
                  <a:extLst>
                    <a:ext uri="{9D8B030D-6E8A-4147-A177-3AD203B41FA5}">
                      <a16:colId xmlns:a16="http://schemas.microsoft.com/office/drawing/2014/main" val="2113577092"/>
                    </a:ext>
                  </a:extLst>
                </a:gridCol>
              </a:tblGrid>
              <a:tr h="466612">
                <a:tc>
                  <a:txBody>
                    <a:bodyPr/>
                    <a:lstStyle/>
                    <a:p>
                      <a:r>
                        <a:rPr lang="en-US" sz="1500"/>
                        <a:t>Syntax</a:t>
                      </a:r>
                    </a:p>
                  </a:txBody>
                  <a:tcPr marL="74250" marR="74250" marT="37125" marB="3712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Description</a:t>
                      </a:r>
                    </a:p>
                  </a:txBody>
                  <a:tcPr marL="74250" marR="74250" marT="37125" marB="3712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Output</a:t>
                      </a:r>
                    </a:p>
                  </a:txBody>
                  <a:tcPr marL="74250" marR="74250" marT="37125" marB="37125"/>
                </a:tc>
                <a:extLst>
                  <a:ext uri="{0D108BD9-81ED-4DB2-BD59-A6C34878D82A}">
                    <a16:rowId xmlns:a16="http://schemas.microsoft.com/office/drawing/2014/main" val="2047319962"/>
                  </a:ext>
                </a:extLst>
              </a:tr>
              <a:tr h="7847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“Sundae” in </a:t>
                      </a:r>
                      <a:r>
                        <a:rPr lang="en-US" sz="2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daily_specials</a:t>
                      </a:r>
                      <a:endParaRPr lang="en-US" sz="2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50" marR="74250" marT="37125" marB="371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if a value is in a list</a:t>
                      </a:r>
                    </a:p>
                  </a:txBody>
                  <a:tcPr marL="74250" marR="74250" marT="37125" marB="371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74250" marR="74250" marT="37125" marB="37125"/>
                </a:tc>
                <a:extLst>
                  <a:ext uri="{0D108BD9-81ED-4DB2-BD59-A6C34878D82A}">
                    <a16:rowId xmlns:a16="http://schemas.microsoft.com/office/drawing/2014/main" val="3609880658"/>
                  </a:ext>
                </a:extLst>
              </a:tr>
              <a:tr h="7847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“Sundae” not in </a:t>
                      </a:r>
                      <a:r>
                        <a:rPr lang="en-US" sz="2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daily_specials</a:t>
                      </a:r>
                      <a:endParaRPr lang="en-US" sz="2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50" marR="74250" marT="37125" marB="371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if value is not in a list</a:t>
                      </a:r>
                    </a:p>
                  </a:txBody>
                  <a:tcPr marL="74250" marR="74250" marT="37125" marB="371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74250" marR="74250" marT="37125" marB="37125"/>
                </a:tc>
                <a:extLst>
                  <a:ext uri="{0D108BD9-81ED-4DB2-BD59-A6C34878D82A}">
                    <a16:rowId xmlns:a16="http://schemas.microsoft.com/office/drawing/2014/main" val="1200297460"/>
                  </a:ext>
                </a:extLst>
              </a:tr>
              <a:tr h="11029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daily_specials</a:t>
                      </a:r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4250" marR="74250" marT="37125" marB="371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Prints count of values in list</a:t>
                      </a:r>
                    </a:p>
                  </a:txBody>
                  <a:tcPr marL="74250" marR="74250" marT="37125" marB="371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4250" marR="74250" marT="37125" marB="37125"/>
                </a:tc>
                <a:extLst>
                  <a:ext uri="{0D108BD9-81ED-4DB2-BD59-A6C34878D82A}">
                    <a16:rowId xmlns:a16="http://schemas.microsoft.com/office/drawing/2014/main" val="3313698441"/>
                  </a:ext>
                </a:extLst>
              </a:tr>
              <a:tr h="21562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daily_specials</a:t>
                      </a:r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marL="74250" marR="74250" marT="37125" marB="371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index 2 or the third value in the list. If you enter a value a greater than the highest index, you will get an index error</a:t>
                      </a:r>
                    </a:p>
                  </a:txBody>
                  <a:tcPr marL="74250" marR="74250" marT="37125" marB="371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Crabcakes</a:t>
                      </a:r>
                      <a:endParaRPr lang="en-US" sz="2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50" marR="74250" marT="37125" marB="37125"/>
                </a:tc>
                <a:extLst>
                  <a:ext uri="{0D108BD9-81ED-4DB2-BD59-A6C34878D82A}">
                    <a16:rowId xmlns:a16="http://schemas.microsoft.com/office/drawing/2014/main" val="609634766"/>
                  </a:ext>
                </a:extLst>
              </a:tr>
              <a:tr h="1562755">
                <a:tc>
                  <a:txBody>
                    <a:bodyPr/>
                    <a:lstStyle/>
                    <a:p>
                      <a:r>
                        <a:rPr lang="en-US" sz="2300" dirty="0"/>
                        <a:t>sorted(</a:t>
                      </a:r>
                      <a:r>
                        <a:rPr lang="en-US" sz="2300" dirty="0" err="1"/>
                        <a:t>daily_specials</a:t>
                      </a:r>
                      <a:r>
                        <a:rPr lang="en-US" sz="2300" dirty="0"/>
                        <a:t>)</a:t>
                      </a:r>
                    </a:p>
                  </a:txBody>
                  <a:tcPr marL="113995" marR="113995" marT="56997" marB="56997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Sorts list in alphabetical order</a:t>
                      </a:r>
                    </a:p>
                  </a:txBody>
                  <a:tcPr marL="113995" marR="113995" marT="56997" marB="56997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Crabcakes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Greek Salad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Sundae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Tomato Soup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4250" marR="74250" marT="37125" marB="37125"/>
                </a:tc>
                <a:extLst>
                  <a:ext uri="{0D108BD9-81ED-4DB2-BD59-A6C34878D82A}">
                    <a16:rowId xmlns:a16="http://schemas.microsoft.com/office/drawing/2014/main" val="1567244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641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3257</TotalTime>
  <Words>1407</Words>
  <Application>Microsoft Office PowerPoint</Application>
  <PresentationFormat>Widescreen</PresentationFormat>
  <Paragraphs>232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Tw Cen MT</vt:lpstr>
      <vt:lpstr>Tw Cen MT Condensed</vt:lpstr>
      <vt:lpstr>Wingdings</vt:lpstr>
      <vt:lpstr>Wingdings 3</vt:lpstr>
      <vt:lpstr>Integral</vt:lpstr>
      <vt:lpstr>Advanced Data Structures</vt:lpstr>
      <vt:lpstr>Resources</vt:lpstr>
      <vt:lpstr>By now you should</vt:lpstr>
      <vt:lpstr>PowerPoint Presentation</vt:lpstr>
      <vt:lpstr>Lists</vt:lpstr>
      <vt:lpstr>What can Lists store?</vt:lpstr>
      <vt:lpstr>Accessing parts of a list</vt:lpstr>
      <vt:lpstr>Adding &amp; Removing Data in a list</vt:lpstr>
      <vt:lpstr>Retrieving Data from a list</vt:lpstr>
      <vt:lpstr>Creating a dictionary</vt:lpstr>
      <vt:lpstr>Accessing data in a dictionary</vt:lpstr>
      <vt:lpstr>Updating data in a dictionary</vt:lpstr>
      <vt:lpstr>What can I put in a  dictionary?</vt:lpstr>
      <vt:lpstr>Tuples</vt:lpstr>
      <vt:lpstr>Sets</vt:lpstr>
      <vt:lpstr>Sets for membership testing</vt:lpstr>
      <vt:lpstr>Sets for Removing duplicates</vt:lpstr>
      <vt:lpstr>Set Notations</vt:lpstr>
      <vt:lpstr>Review: Data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Hisham M</dc:creator>
  <dc:description>lists, for loops</dc:description>
  <cp:lastModifiedBy>Hisham Madkour</cp:lastModifiedBy>
  <cp:revision>167</cp:revision>
  <dcterms:created xsi:type="dcterms:W3CDTF">2019-01-13T02:03:10Z</dcterms:created>
  <dcterms:modified xsi:type="dcterms:W3CDTF">2021-04-24T14:42:03Z</dcterms:modified>
</cp:coreProperties>
</file>