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5" r:id="rId3"/>
    <p:sldId id="349" r:id="rId4"/>
    <p:sldId id="350" r:id="rId5"/>
    <p:sldId id="351" r:id="rId6"/>
    <p:sldId id="302" r:id="rId7"/>
    <p:sldId id="346" r:id="rId8"/>
    <p:sldId id="347" r:id="rId9"/>
    <p:sldId id="348" r:id="rId10"/>
    <p:sldId id="335" r:id="rId11"/>
    <p:sldId id="318" r:id="rId12"/>
    <p:sldId id="320" r:id="rId13"/>
    <p:sldId id="340" r:id="rId14"/>
    <p:sldId id="343" r:id="rId15"/>
    <p:sldId id="321" r:id="rId16"/>
    <p:sldId id="327" r:id="rId17"/>
    <p:sldId id="326" r:id="rId18"/>
    <p:sldId id="33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0650" autoAdjust="0"/>
  </p:normalViewPr>
  <p:slideViewPr>
    <p:cSldViewPr snapToGrid="0">
      <p:cViewPr varScale="1">
        <p:scale>
          <a:sx n="53" d="100"/>
          <a:sy n="53" d="100"/>
        </p:scale>
        <p:origin x="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D451-C062-4E9B-91C2-4F248015DC10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40D3-96BA-4227-9788-80EF152AF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print("Welcome to the DMV. \n")</a:t>
            </a:r>
          </a:p>
          <a:p>
            <a:endParaRPr lang="en-US" dirty="0"/>
          </a:p>
          <a:p>
            <a:r>
              <a:rPr lang="en-US" dirty="0"/>
              <a:t>#ranges follow the same rules as index</a:t>
            </a:r>
          </a:p>
          <a:p>
            <a:r>
              <a:rPr lang="en-US" dirty="0"/>
              <a:t>#range(start, stop, skip)</a:t>
            </a:r>
          </a:p>
          <a:p>
            <a:r>
              <a:rPr lang="en-US" dirty="0"/>
              <a:t>for x in range(1,101):</a:t>
            </a:r>
          </a:p>
          <a:p>
            <a:r>
              <a:rPr lang="en-US" dirty="0"/>
              <a:t>    print(</a:t>
            </a:r>
            <a:r>
              <a:rPr lang="en-US" dirty="0" err="1"/>
              <a:t>f"Customer</a:t>
            </a:r>
            <a:r>
              <a:rPr lang="en-US" dirty="0"/>
              <a:t> number {x} go to booth ",</a:t>
            </a:r>
            <a:r>
              <a:rPr lang="en-US" dirty="0" err="1"/>
              <a:t>random.randint</a:t>
            </a:r>
            <a:r>
              <a:rPr lang="en-US" dirty="0"/>
              <a:t>(1,8))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= input("What is your name? ")</a:t>
            </a:r>
          </a:p>
          <a:p>
            <a:r>
              <a:rPr lang="en-US" dirty="0"/>
              <a:t>print(</a:t>
            </a:r>
            <a:r>
              <a:rPr lang="en-US" dirty="0" err="1"/>
              <a:t>f"Hello</a:t>
            </a:r>
            <a:r>
              <a:rPr lang="en-US" dirty="0"/>
              <a:t> {name}")</a:t>
            </a:r>
          </a:p>
          <a:p>
            <a:endParaRPr lang="en-US" dirty="0"/>
          </a:p>
          <a:p>
            <a:r>
              <a:rPr lang="en-US" dirty="0"/>
              <a:t>#create list of students</a:t>
            </a:r>
          </a:p>
          <a:p>
            <a:r>
              <a:rPr lang="en-US" dirty="0"/>
              <a:t>items = ["Hairbrush", "Night Light", "Soap", "Straws"]</a:t>
            </a:r>
          </a:p>
          <a:p>
            <a:endParaRPr lang="en-US" dirty="0"/>
          </a:p>
          <a:p>
            <a:r>
              <a:rPr lang="en-US" dirty="0"/>
              <a:t>#greet each student in list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items:</a:t>
            </a:r>
          </a:p>
          <a:p>
            <a:r>
              <a:rPr lang="en-US" dirty="0"/>
              <a:t>    print(f"{</a:t>
            </a:r>
            <a:r>
              <a:rPr lang="en-US" dirty="0" err="1"/>
              <a:t>i</a:t>
            </a:r>
            <a:r>
              <a:rPr lang="en-US" dirty="0"/>
              <a:t>} cost one dollar")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#assigns x the value 0</a:t>
            </a:r>
          </a:p>
          <a:p>
            <a:r>
              <a:rPr lang="en-US" dirty="0"/>
              <a:t>x = 0</a:t>
            </a:r>
          </a:p>
          <a:p>
            <a:endParaRPr lang="en-US" dirty="0"/>
          </a:p>
          <a:p>
            <a:r>
              <a:rPr lang="en-US" dirty="0"/>
              <a:t>while x &lt; 25:</a:t>
            </a:r>
          </a:p>
          <a:p>
            <a:r>
              <a:rPr lang="en-US" dirty="0"/>
              <a:t>    print(x)</a:t>
            </a:r>
          </a:p>
          <a:p>
            <a:endParaRPr lang="en-US" dirty="0"/>
          </a:p>
          <a:p>
            <a:r>
              <a:rPr lang="en-US" dirty="0"/>
              <a:t># the value of x will always be 0.</a:t>
            </a:r>
          </a:p>
          <a:p>
            <a:r>
              <a:rPr lang="en-US" dirty="0"/>
              <a:t># 0 will always be less than 25</a:t>
            </a:r>
          </a:p>
          <a:p>
            <a:r>
              <a:rPr lang="en-US" dirty="0"/>
              <a:t># This loop will print 0 forever since the statement can never return False</a:t>
            </a:r>
          </a:p>
          <a:p>
            <a:endParaRPr lang="en-US" dirty="0"/>
          </a:p>
          <a:p>
            <a:r>
              <a:rPr lang="en-US" dirty="0"/>
              <a:t># Stop the loop by pressing </a:t>
            </a:r>
            <a:r>
              <a:rPr lang="en-US" dirty="0" err="1"/>
              <a:t>control+C</a:t>
            </a:r>
            <a:r>
              <a:rPr lang="en-US" dirty="0"/>
              <a:t> on your keyboard or exit with your mouse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7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EEA4-FDF4-4DFE-B669-4D5FBBE67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95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0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https://docs.python.org/3/library/random.html</a:t>
            </a:r>
          </a:p>
          <a:p>
            <a:endParaRPr lang="en-US" dirty="0"/>
          </a:p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#randint will print random integers</a:t>
            </a:r>
          </a:p>
          <a:p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(1,6)</a:t>
            </a:r>
          </a:p>
          <a:p>
            <a:r>
              <a:rPr lang="en-US" dirty="0"/>
              <a:t>print(</a:t>
            </a:r>
            <a:r>
              <a:rPr lang="en-US" dirty="0" err="1"/>
              <a:t>f"you</a:t>
            </a:r>
            <a:r>
              <a:rPr lang="en-US" dirty="0"/>
              <a:t> rolled a {</a:t>
            </a:r>
            <a:r>
              <a:rPr lang="en-US" dirty="0" err="1"/>
              <a:t>dice_roll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#randomly pick from the list of rock, paper, scissors</a:t>
            </a:r>
          </a:p>
          <a:p>
            <a:r>
              <a:rPr lang="en-US" dirty="0"/>
              <a:t>hand = ['rock', 'paper', 'scissors']</a:t>
            </a:r>
          </a:p>
          <a:p>
            <a:r>
              <a:rPr lang="en-US" dirty="0"/>
              <a:t>print(</a:t>
            </a:r>
            <a:r>
              <a:rPr lang="en-US" dirty="0" err="1"/>
              <a:t>random.choice</a:t>
            </a:r>
            <a:r>
              <a:rPr lang="en-US" dirty="0"/>
              <a:t>(hand))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datetime</a:t>
            </a:r>
          </a:p>
          <a:p>
            <a:endParaRPr lang="en-US" dirty="0"/>
          </a:p>
          <a:p>
            <a:r>
              <a:rPr lang="en-US" dirty="0" err="1"/>
              <a:t>day_of_week</a:t>
            </a:r>
            <a:r>
              <a:rPr lang="en-US" dirty="0"/>
              <a:t> = </a:t>
            </a:r>
            <a:r>
              <a:rPr lang="en-US" dirty="0" err="1"/>
              <a:t>datetime.datetime.now</a:t>
            </a:r>
            <a:r>
              <a:rPr lang="en-US" dirty="0"/>
              <a:t>().</a:t>
            </a:r>
            <a:r>
              <a:rPr lang="en-US" dirty="0" err="1"/>
              <a:t>strftime</a:t>
            </a:r>
            <a:r>
              <a:rPr lang="en-US" dirty="0"/>
              <a:t>("%A")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day_of_week</a:t>
            </a:r>
            <a:r>
              <a:rPr lang="en-US" dirty="0"/>
              <a:t> == "Sunday":</a:t>
            </a:r>
          </a:p>
          <a:p>
            <a:r>
              <a:rPr lang="en-US" dirty="0"/>
              <a:t>    print("Closed!")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print("Open")</a:t>
            </a:r>
          </a:p>
          <a:p>
            <a:r>
              <a:rPr lang="en-US" dirty="0"/>
              <a:t>    #place_order()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24CE010-8D4A-4598-A757-71B432027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dirty="0"/>
              <a:t>from turtle import *</a:t>
            </a:r>
          </a:p>
          <a:p>
            <a:pPr rtl="0" fontAlgn="base"/>
            <a:endParaRPr lang="en-US" dirty="0"/>
          </a:p>
          <a:p>
            <a:pPr rtl="0" fontAlgn="base"/>
            <a:r>
              <a:rPr lang="en-US" dirty="0"/>
              <a:t>color('yellow', 'orange')</a:t>
            </a:r>
          </a:p>
          <a:p>
            <a:pPr rtl="0" fontAlgn="base"/>
            <a:endParaRPr lang="en-US" dirty="0"/>
          </a:p>
          <a:p>
            <a:pPr rtl="0" fontAlgn="base"/>
            <a:r>
              <a:rPr lang="en-US" dirty="0" err="1"/>
              <a:t>begin_fill</a:t>
            </a:r>
            <a:r>
              <a:rPr lang="en-US" dirty="0"/>
              <a:t>()</a:t>
            </a:r>
          </a:p>
          <a:p>
            <a:pPr rtl="0" fontAlgn="base"/>
            <a:r>
              <a:rPr lang="en-US" dirty="0"/>
              <a:t>while True:</a:t>
            </a:r>
          </a:p>
          <a:p>
            <a:pPr rtl="0" fontAlgn="base"/>
            <a:r>
              <a:rPr lang="en-US" dirty="0"/>
              <a:t>    forward(200)</a:t>
            </a:r>
          </a:p>
          <a:p>
            <a:pPr rtl="0" fontAlgn="base"/>
            <a:r>
              <a:rPr lang="en-US" dirty="0"/>
              <a:t>    left(170)</a:t>
            </a:r>
          </a:p>
          <a:p>
            <a:pPr rtl="0" fontAlgn="base"/>
            <a:r>
              <a:rPr lang="en-US" dirty="0"/>
              <a:t>    if abs(pos())&lt;1:</a:t>
            </a:r>
          </a:p>
          <a:p>
            <a:pPr rtl="0" fontAlgn="base"/>
            <a:r>
              <a:rPr lang="en-US" dirty="0"/>
              <a:t>        break</a:t>
            </a:r>
          </a:p>
          <a:p>
            <a:pPr rtl="0" fontAlgn="base"/>
            <a:r>
              <a:rPr lang="en-US" dirty="0" err="1"/>
              <a:t>end_fill</a:t>
            </a:r>
            <a:r>
              <a:rPr lang="en-US" dirty="0"/>
              <a:t>()</a:t>
            </a:r>
          </a:p>
          <a:p>
            <a:pPr rtl="0" fontAlgn="base"/>
            <a:r>
              <a:rPr lang="en-US" dirty="0"/>
              <a:t>done()</a:t>
            </a:r>
          </a:p>
          <a:p>
            <a:pPr rtl="0" fontAlgn="base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EAE1E52-EE92-4FD5-8622-F80AEBFE2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#create list of students</a:t>
            </a:r>
          </a:p>
          <a:p>
            <a:r>
              <a:rPr lang="en-US" dirty="0"/>
              <a:t>students = ["Pat", "Monty", "Taylor", "Sam", "Jen"]</a:t>
            </a:r>
          </a:p>
          <a:p>
            <a:endParaRPr lang="en-US" dirty="0"/>
          </a:p>
          <a:p>
            <a:r>
              <a:rPr lang="en-US" dirty="0"/>
              <a:t>#greet each student in list</a:t>
            </a:r>
          </a:p>
          <a:p>
            <a:r>
              <a:rPr lang="en-US" dirty="0"/>
              <a:t>for x in students:</a:t>
            </a:r>
          </a:p>
          <a:p>
            <a:r>
              <a:rPr lang="en-US" dirty="0"/>
              <a:t>    print(</a:t>
            </a:r>
            <a:r>
              <a:rPr lang="en-US" dirty="0" err="1"/>
              <a:t>f"Hi</a:t>
            </a:r>
            <a:r>
              <a:rPr lang="en-US" dirty="0"/>
              <a:t> {x}! Welcome to Python 101")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5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F5B77F-BCB3-4068-87E2-3AF2F1A26E2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3271FA-B42E-47A0-81F0-6C8E0DA099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3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Libraries and loops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vs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Loops allow you to repeat your code and automate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</a:t>
            </a:r>
            <a:r>
              <a:rPr lang="en-US" dirty="0"/>
              <a:t> loops are commonly used to iterate over lists or ranges and you know the code needs to run a certain number of times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is conditionally based and commonly used when you don’t know how many times the code needs to repeat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some cases, both options will produce the same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8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77534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code in the body of the loop is executed repeatedly.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called an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CD1CA-ADAD-4453-AAB2-7680726B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62" y="3667799"/>
            <a:ext cx="9642475" cy="25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For Loops Example 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This program will roll a 6 sided side dice 100 times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48CAC-19AE-475D-B841-B97FD675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40" y="2492838"/>
            <a:ext cx="7645894" cy="3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Looping example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The DMV has 100 customers and they need to assign each customer to a random booth</a:t>
            </a:r>
          </a:p>
          <a:p>
            <a:r>
              <a:rPr lang="en-US" dirty="0"/>
              <a:t>Requirements:</a:t>
            </a:r>
          </a:p>
          <a:p>
            <a:pPr marL="128016" lvl="1" indent="0">
              <a:buNone/>
            </a:pPr>
            <a:r>
              <a:rPr lang="en-US" dirty="0"/>
              <a:t>	print a Welcome message.</a:t>
            </a:r>
          </a:p>
          <a:p>
            <a:pPr marL="128016" lvl="1" indent="0">
              <a:buNone/>
            </a:pPr>
            <a:r>
              <a:rPr lang="en-US" dirty="0"/>
              <a:t>	Use a for loop to print a line for each customer (there are 100 customers)</a:t>
            </a:r>
          </a:p>
          <a:p>
            <a:pPr marL="128016" lvl="1" indent="0">
              <a:buNone/>
            </a:pPr>
            <a:r>
              <a:rPr lang="en-US" dirty="0"/>
              <a:t>	Each customer has to be randomly assigned to one of 8 booths in the DMV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2AC64-C073-4287-8492-FF1EF13ED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7"/>
          <a:stretch/>
        </p:blipFill>
        <p:spPr>
          <a:xfrm>
            <a:off x="7553603" y="4062701"/>
            <a:ext cx="4124323" cy="254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4BA06-CDDD-4B7E-8D8E-3B6257D7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79" y="4187825"/>
            <a:ext cx="672777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7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Looping over a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10CA2-435E-4A39-8806-D3A18019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124407"/>
            <a:ext cx="9484895" cy="30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to Iterate over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FB9-C651-46CA-9B49-14F15BE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5C665-6996-4C6D-AABC-3223E306DA99}"/>
              </a:ext>
            </a:extLst>
          </p:cNvPr>
          <p:cNvSpPr txBox="1"/>
          <p:nvPr/>
        </p:nvSpPr>
        <p:spPr>
          <a:xfrm>
            <a:off x="1519311" y="2084832"/>
            <a:ext cx="9224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Rather than iterating over lists, you can iterate over a range to control exactly how many times the loop runs</a:t>
            </a:r>
          </a:p>
          <a:p>
            <a:r>
              <a:rPr lang="en-US" dirty="0"/>
              <a:t>Ranges follow the same rules as indexing (inclusive start, exclusive stop, skip)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92466-A5F7-45A0-8B23-BA009350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10" y="3473767"/>
            <a:ext cx="10294416" cy="23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While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25" y="1874203"/>
            <a:ext cx="10089349" cy="4318634"/>
          </a:xfrm>
        </p:spPr>
        <p:txBody>
          <a:bodyPr/>
          <a:lstStyle/>
          <a:p>
            <a:r>
              <a:rPr lang="en-US" dirty="0"/>
              <a:t>While loops follow similar syntax to for loops and if statements (colon after the statement and indentation)</a:t>
            </a:r>
          </a:p>
          <a:p>
            <a:r>
              <a:rPr lang="en-US" dirty="0"/>
              <a:t>It allows you to loop through certain code  as long as the conditions return True</a:t>
            </a:r>
          </a:p>
          <a:p>
            <a:pPr marL="12801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0BB43-4210-4D9E-81D7-E71B42736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3199766"/>
            <a:ext cx="6967335" cy="35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Infinite Loops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Loops and if statements execute when it evaluates to the Boolean value True</a:t>
            </a:r>
          </a:p>
          <a:p>
            <a:r>
              <a:rPr lang="en-US" dirty="0"/>
              <a:t>If the expression never evaluates to False, a loop will continue looping forever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9C9D8-BE96-4EE5-A74C-1010183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7" y="4150043"/>
            <a:ext cx="5945850" cy="24383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25B16B-393C-4EF3-B13F-5379BF77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4" y="4150043"/>
            <a:ext cx="57866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9486C7-06D7-4B40-8EAA-B864464F9162}"/>
              </a:ext>
            </a:extLst>
          </p:cNvPr>
          <p:cNvSpPr txBox="1"/>
          <p:nvPr/>
        </p:nvSpPr>
        <p:spPr>
          <a:xfrm>
            <a:off x="2348088" y="6492875"/>
            <a:ext cx="5924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91773-EE06-4AE7-A40F-756F2601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4" y="665163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Break and Continue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86238892-8EE3-4B20-BC0E-FAFEEC9F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0726"/>
            <a:ext cx="10089349" cy="4318634"/>
          </a:xfrm>
        </p:spPr>
        <p:txBody>
          <a:bodyPr/>
          <a:lstStyle/>
          <a:p>
            <a:r>
              <a:rPr lang="en-US" dirty="0"/>
              <a:t>You can use keywords Break and Continue to redirect loops</a:t>
            </a:r>
          </a:p>
          <a:p>
            <a:r>
              <a:rPr lang="en-US" b="1" dirty="0"/>
              <a:t>Break</a:t>
            </a:r>
            <a:r>
              <a:rPr lang="en-US" dirty="0"/>
              <a:t> will exit the loop. </a:t>
            </a:r>
          </a:p>
          <a:p>
            <a:r>
              <a:rPr lang="en-US" b="1" dirty="0"/>
              <a:t>Continue</a:t>
            </a:r>
            <a:r>
              <a:rPr lang="en-US" dirty="0"/>
              <a:t> will re-run the loop from the beginning</a:t>
            </a:r>
          </a:p>
          <a:p>
            <a:r>
              <a:rPr lang="en-US" dirty="0"/>
              <a:t>These can only be used in loops.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9FAC4-3085-498C-AFD4-5E820982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06" y="3928459"/>
            <a:ext cx="8360844" cy="2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791760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library is pre-installed, you will need to use an import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access objects in the math library, use syntax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math.exp</a:t>
            </a:r>
            <a:r>
              <a:rPr lang="en-US" dirty="0"/>
              <a:t>(2,3)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math.sqrt</a:t>
            </a:r>
            <a:r>
              <a:rPr lang="en-US" dirty="0"/>
              <a:t>(16)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are called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install libraries using pip install in the command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49E6D-0775-4D92-AEFE-6A58F32B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476" y="2288965"/>
            <a:ext cx="6937375" cy="13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8" y="1791760"/>
            <a:ext cx="10329672" cy="49646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is a block of code that completes a specific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 print() is a function that outputs data to the console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Examples of functions we have used are print(), </a:t>
            </a:r>
            <a:r>
              <a:rPr lang="en-US" dirty="0" err="1"/>
              <a:t>len</a:t>
            </a:r>
            <a:r>
              <a:rPr lang="en-US" dirty="0"/>
              <a:t>(), input()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 is similar to a function except it is associated to a specific object or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 </a:t>
            </a:r>
            <a:r>
              <a:rPr lang="en-US" dirty="0" err="1"/>
              <a:t>random.choice</a:t>
            </a:r>
            <a:r>
              <a:rPr lang="en-US" dirty="0"/>
              <a:t>() is a function that only exists in the random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have a list called groceries, then </a:t>
            </a:r>
            <a:r>
              <a:rPr lang="en-US" dirty="0" err="1"/>
              <a:t>groceries.insert</a:t>
            </a:r>
            <a:r>
              <a:rPr lang="en-US" dirty="0"/>
              <a:t>() only exists within that object</a:t>
            </a:r>
          </a:p>
        </p:txBody>
      </p:sp>
    </p:spTree>
    <p:extLst>
      <p:ext uri="{BB962C8B-B14F-4D97-AF65-F5344CB8AC3E}">
        <p14:creationId xmlns:p14="http://schemas.microsoft.com/office/powerpoint/2010/main" val="21238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E3CDD-AA19-4AA9-9196-6794D9AE3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" t="50442" r="-2379" b="5186"/>
          <a:stretch/>
        </p:blipFill>
        <p:spPr>
          <a:xfrm>
            <a:off x="1024128" y="1930400"/>
            <a:ext cx="7629159" cy="243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random library is pre-built and allows you to generate randomness into your program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1C61-667D-4A71-ACDB-10817EBA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844660"/>
            <a:ext cx="7766050" cy="29535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datetime library is pre-built and allows you to work with dates and times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55BE9-9FFB-4415-B050-42B1800C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7" y="2714146"/>
            <a:ext cx="10185400" cy="31722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62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turtle library is pre-built and allows you to draw images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97550-B133-4410-BE4A-8091AE6C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50" y="2695879"/>
            <a:ext cx="6446970" cy="37801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94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88AA4-D9D6-41CB-8B6F-443BDD6F9E04}"/>
              </a:ext>
            </a:extLst>
          </p:cNvPr>
          <p:cNvSpPr txBox="1">
            <a:spLocks/>
          </p:cNvSpPr>
          <p:nvPr/>
        </p:nvSpPr>
        <p:spPr>
          <a:xfrm>
            <a:off x="1024127" y="1985391"/>
            <a:ext cx="951052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 library is pre-built and allows you to create graphic user interfaces (GUI)</a:t>
            </a:r>
          </a:p>
        </p:txBody>
      </p:sp>
      <p:pic>
        <p:nvPicPr>
          <p:cNvPr id="6" name="Picture 5" descr="Spinbox to change values from 1 to 10&#10;&#10;Description automatically generated">
            <a:extLst>
              <a:ext uri="{FF2B5EF4-FFF2-40B4-BE49-F238E27FC236}">
                <a16:creationId xmlns:a16="http://schemas.microsoft.com/office/drawing/2014/main" id="{5E2A61DF-BFD7-4B92-8B3F-60B933E25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3" y="3560380"/>
            <a:ext cx="6446664" cy="2843784"/>
          </a:xfrm>
          <a:prstGeom prst="rect">
            <a:avLst/>
          </a:prstGeom>
        </p:spPr>
      </p:pic>
      <p:pic>
        <p:nvPicPr>
          <p:cNvPr id="8" name="Picture 7" descr="Radio Buttons">
            <a:extLst>
              <a:ext uri="{FF2B5EF4-FFF2-40B4-BE49-F238E27FC236}">
                <a16:creationId xmlns:a16="http://schemas.microsoft.com/office/drawing/2014/main" id="{BADF4C82-12EC-4EA9-B581-7F2983FFA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443033"/>
            <a:ext cx="3398664" cy="29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23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6369</TotalTime>
  <Words>959</Words>
  <Application>Microsoft Office PowerPoint</Application>
  <PresentationFormat>Widescreen</PresentationFormat>
  <Paragraphs>150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Tw Cen MT</vt:lpstr>
      <vt:lpstr>Tw Cen MT Condensed</vt:lpstr>
      <vt:lpstr>Wingdings</vt:lpstr>
      <vt:lpstr>Wingdings 3</vt:lpstr>
      <vt:lpstr>Integral</vt:lpstr>
      <vt:lpstr>Libraries and loops</vt:lpstr>
      <vt:lpstr>Resources</vt:lpstr>
      <vt:lpstr>libraries</vt:lpstr>
      <vt:lpstr>Methods vs functions</vt:lpstr>
      <vt:lpstr>Methods vs functions</vt:lpstr>
      <vt:lpstr>Random library</vt:lpstr>
      <vt:lpstr>DateTime library</vt:lpstr>
      <vt:lpstr>Turtle library</vt:lpstr>
      <vt:lpstr>Tkinter library</vt:lpstr>
      <vt:lpstr>For Loops vs While loops</vt:lpstr>
      <vt:lpstr>For Loops</vt:lpstr>
      <vt:lpstr>For Loops Example </vt:lpstr>
      <vt:lpstr>Looping example</vt:lpstr>
      <vt:lpstr>Looping over a list</vt:lpstr>
      <vt:lpstr>Loops to Iterate over Ranges</vt:lpstr>
      <vt:lpstr>While Loops</vt:lpstr>
      <vt:lpstr>Infinite Loops</vt:lpstr>
      <vt:lpstr>Break and 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dc:description>while loops</dc:description>
  <cp:lastModifiedBy>Hisham Madkour</cp:lastModifiedBy>
  <cp:revision>200</cp:revision>
  <dcterms:created xsi:type="dcterms:W3CDTF">2019-01-13T02:03:10Z</dcterms:created>
  <dcterms:modified xsi:type="dcterms:W3CDTF">2021-04-24T10:15:52Z</dcterms:modified>
</cp:coreProperties>
</file>