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25" r:id="rId3"/>
    <p:sldId id="387" r:id="rId4"/>
    <p:sldId id="388" r:id="rId5"/>
    <p:sldId id="373" r:id="rId6"/>
    <p:sldId id="389" r:id="rId7"/>
    <p:sldId id="390" r:id="rId8"/>
    <p:sldId id="391" r:id="rId9"/>
    <p:sldId id="392" r:id="rId10"/>
    <p:sldId id="3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5934" autoAdjust="0"/>
  </p:normalViewPr>
  <p:slideViewPr>
    <p:cSldViewPr snapToGrid="0">
      <p:cViewPr varScale="1">
        <p:scale>
          <a:sx n="68" d="100"/>
          <a:sy n="68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429F2-B6A4-4630-9D6F-1CF0E86848B5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36DD-2F6E-46AB-A885-9D905F320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7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8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63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26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040D3-96BA-4227-9788-80EF152AF2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9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2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5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9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1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9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22ED7B-E522-451B-A672-DD8BC9915D11}" type="datetimeFigureOut">
              <a:rPr lang="en-US" smtClean="0"/>
              <a:t>5/1/2021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A33DDC-68F5-469A-8BC7-1B585E63682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8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viewer?url=https%3A%2F%2Fs3.amazonaws.com%2Fassets.datacamp.com%2Fblog_assets%2FNumpy_Python_Cheat_Sheet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datacamp-community-prod.s3.amazonaws.com/dbed353d-2757-4617-8206-8767ab379ab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Python-Crash-Course-Hands-Project-Based/dp/1593276036/ref=sr_1_3?ie=UTF8&amp;qid=1548633609&amp;sr=8-3&amp;keywords=python" TargetMode="External"/><Relationship Id="rId2" Type="http://schemas.openxmlformats.org/officeDocument/2006/relationships/hyperlink" Target="https://docs.google.com/viewer?url=https%3A%2F%2Fwww.cs.uky.edu%2F~keen%2F115%2FHaltermanpythonbook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python/python_ref_list.asp" TargetMode="External"/><Relationship Id="rId4" Type="http://schemas.openxmlformats.org/officeDocument/2006/relationships/hyperlink" Target="http://pythontutor.com/visualize.html#mode=ed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basics/python-read-text-file/#:~:text=1%20First%2C%20open%20a%20text%20file%20for%20reading,the%20file%20using%20the%20file%20close%20%28%29%20method.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basics/python-write-text-fi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python-basics/python-write-text-fil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8AE9-48F7-4D02-8416-4C3D40772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and Writing to files</a:t>
            </a:r>
          </a:p>
        </p:txBody>
      </p:sp>
    </p:spTree>
    <p:extLst>
      <p:ext uri="{BB962C8B-B14F-4D97-AF65-F5344CB8AC3E}">
        <p14:creationId xmlns:p14="http://schemas.microsoft.com/office/powerpoint/2010/main" val="66190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Intro to Data Science with Pandas, Numpy and matplotlib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7" y="2228318"/>
            <a:ext cx="10370705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 the modules with their respective alias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Numpy</a:t>
            </a:r>
            <a:r>
              <a:rPr lang="en-US" dirty="0"/>
              <a:t> is preferred for numerical data and </a:t>
            </a:r>
            <a:r>
              <a:rPr lang="en-US" dirty="0">
                <a:hlinkClick r:id="rId4"/>
              </a:rPr>
              <a:t>pandas</a:t>
            </a:r>
            <a:r>
              <a:rPr lang="en-US" dirty="0"/>
              <a:t> is preferred with tabular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Numpy creates multi-dimensional areas (similar to nesting lists) and pandas creates 2d tables called </a:t>
            </a:r>
            <a:r>
              <a:rPr lang="en-US" dirty="0" err="1"/>
              <a:t>DataFrames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Matplotlib is used to visualize data and create graphs, charts, </a:t>
            </a:r>
            <a:r>
              <a:rPr lang="en-US" dirty="0" err="1"/>
              <a:t>etc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32EB5-9E43-4779-A1D0-19D205DC4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696" y="2652786"/>
            <a:ext cx="3619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4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CB3C5-AA98-496A-AC4C-2DB27CFB1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eBook</a:t>
            </a:r>
            <a:endParaRPr lang="en-US" dirty="0"/>
          </a:p>
          <a:p>
            <a:r>
              <a:rPr lang="en-US" dirty="0">
                <a:hlinkClick r:id="rId3"/>
              </a:rPr>
              <a:t>Hard Copy book</a:t>
            </a:r>
            <a:endParaRPr lang="en-US" dirty="0"/>
          </a:p>
          <a:p>
            <a:r>
              <a:rPr lang="en-US" dirty="0">
                <a:hlinkClick r:id="rId4"/>
              </a:rPr>
              <a:t>Visualizing Code tool</a:t>
            </a:r>
            <a:endParaRPr lang="en-US" dirty="0"/>
          </a:p>
          <a:p>
            <a:r>
              <a:rPr lang="en-US" dirty="0">
                <a:hlinkClick r:id="rId5"/>
              </a:rPr>
              <a:t>Cheat Sheets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*Control click to go to the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6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File Types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79" y="1913597"/>
            <a:ext cx="11167874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Python can write to various file types (csv, texts, pdfs) and databases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use pre-built libraries such as csv and </a:t>
            </a:r>
            <a:r>
              <a:rPr lang="en-US" dirty="0" err="1"/>
              <a:t>os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can also download external modules such as pandas or </a:t>
            </a:r>
            <a:r>
              <a:rPr lang="en-US" dirty="0" err="1"/>
              <a:t>openpyxl</a:t>
            </a:r>
            <a:r>
              <a:rPr lang="en-US" dirty="0"/>
              <a:t>, </a:t>
            </a:r>
            <a:r>
              <a:rPr lang="en-US" dirty="0" err="1"/>
              <a:t>pypdf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Reading Text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7" y="1707813"/>
            <a:ext cx="10370705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Text files (.txt) are a very common way to store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Various file extensions (HTML, CSS, Cookies, </a:t>
            </a:r>
            <a:r>
              <a:rPr lang="en-US" dirty="0" err="1"/>
              <a:t>Py</a:t>
            </a:r>
            <a:r>
              <a:rPr lang="en-US" dirty="0"/>
              <a:t>, CSV, XML, </a:t>
            </a:r>
            <a:r>
              <a:rPr lang="en-US" dirty="0" err="1"/>
              <a:t>etc</a:t>
            </a:r>
            <a:r>
              <a:rPr lang="en-US" dirty="0"/>
              <a:t>) are actually .txt files which can be opened with notepad.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Python tutorial </a:t>
            </a:r>
            <a:r>
              <a:rPr lang="en-US" dirty="0"/>
              <a:t>for additional reading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93D1EE-532D-4ABB-84F7-0415FC1D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795" y="3701283"/>
            <a:ext cx="7903112" cy="289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9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B5BC-60A7-4838-AE18-F792FF53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arguments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ADD08E3-2B16-47CA-B92A-E4908FA2AA53}"/>
              </a:ext>
            </a:extLst>
          </p:cNvPr>
          <p:cNvGraphicFramePr>
            <a:graphicFrameLocks/>
          </p:cNvGraphicFramePr>
          <p:nvPr/>
        </p:nvGraphicFramePr>
        <p:xfrm>
          <a:off x="1223889" y="2771334"/>
          <a:ext cx="9242475" cy="3881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8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98173">
                <a:tc>
                  <a:txBody>
                    <a:bodyPr/>
                    <a:lstStyle/>
                    <a:p>
                      <a:r>
                        <a:rPr lang="en-US" dirty="0"/>
                        <a:t>Mode (Second Argument)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</a:t>
                      </a:r>
                      <a:r>
                        <a:rPr lang="en-US" baseline="0" dirty="0"/>
                        <a:t>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Clear/Overwrite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File if Does</a:t>
                      </a:r>
                      <a:r>
                        <a:rPr lang="en-US" baseline="0" dirty="0"/>
                        <a:t> not exist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58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721">
                <a:tc>
                  <a:txBody>
                    <a:bodyPr/>
                    <a:lstStyle/>
                    <a:p>
                      <a:r>
                        <a:rPr lang="en-US" dirty="0"/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 write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258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8721">
                <a:tc>
                  <a:txBody>
                    <a:bodyPr/>
                    <a:lstStyle/>
                    <a:p>
                      <a:r>
                        <a:rPr lang="en-US" dirty="0"/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r>
                        <a:rPr lang="en-US" baseline="0" dirty="0"/>
                        <a:t> and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258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8721">
                <a:tc>
                  <a:txBody>
                    <a:bodyPr/>
                    <a:lstStyle/>
                    <a:p>
                      <a:r>
                        <a:rPr lang="en-US" dirty="0"/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</a:t>
                      </a:r>
                      <a:r>
                        <a:rPr lang="en-US" baseline="0" dirty="0"/>
                        <a:t> write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FD0116-F220-43A7-9CAB-9BD9F45F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5" y="1792223"/>
            <a:ext cx="972007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second argument will be the mode (read, write, append)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second argument is not selected,  it will be read only by default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9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writing to Text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7" y="1707813"/>
            <a:ext cx="10370705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Caution: Making changes to files using Python can be permanent.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 not use important files unless you have file backups or 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Python Tutorial</a:t>
            </a:r>
            <a:r>
              <a:rPr lang="en-US" dirty="0"/>
              <a:t> for additional writing functions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E18F0-ECC4-44BC-8189-8AAF8D17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47" y="3207429"/>
            <a:ext cx="10467747" cy="27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4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writing to Text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7" y="1707813"/>
            <a:ext cx="10370705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Caution: Making changes to files using Python can be permanent.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Do not use important files unless you have file backups or version control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Python Tutorial</a:t>
            </a:r>
            <a:r>
              <a:rPr lang="en-US" dirty="0"/>
              <a:t> for additional writing functions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E18F0-ECC4-44BC-8189-8AAF8D17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47" y="3207429"/>
            <a:ext cx="10467747" cy="277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7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What are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7" y="1707813"/>
            <a:ext cx="10370705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CSV files stand for comma separated values. They are commonly opened as Excel Spreadsheets but are a text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Each value is separated by a comma and displayed in individual cells in Excel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While Excel can convert values to dates, integers, currency, etc., every value in a CSV file is a string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8AB10-A967-496E-8B10-9A77C0A56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47" y="3841440"/>
            <a:ext cx="10698521" cy="285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8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10A0-C3DB-42A8-B2E4-FF770550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5" y="616265"/>
            <a:ext cx="9720072" cy="1499616"/>
          </a:xfrm>
        </p:spPr>
        <p:txBody>
          <a:bodyPr/>
          <a:lstStyle/>
          <a:p>
            <a:r>
              <a:rPr lang="en-US" dirty="0"/>
              <a:t>How to open, read and write to CSV files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53E4B-1C57-4639-88D7-5A9D74E10614}"/>
              </a:ext>
            </a:extLst>
          </p:cNvPr>
          <p:cNvCxnSpPr/>
          <p:nvPr/>
        </p:nvCxnSpPr>
        <p:spPr>
          <a:xfrm>
            <a:off x="1153551" y="-2158512"/>
            <a:ext cx="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26173CD3-E81E-4D5D-8215-D44BB52B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47" y="1707813"/>
            <a:ext cx="10370705" cy="3892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 the CSV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csv.reader</a:t>
            </a:r>
            <a:r>
              <a:rPr lang="en-US" dirty="0"/>
              <a:t>(</a:t>
            </a:r>
            <a:r>
              <a:rPr lang="en-US" dirty="0" err="1"/>
              <a:t>csvfile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See </a:t>
            </a:r>
            <a:r>
              <a:rPr lang="en-US" dirty="0">
                <a:hlinkClick r:id="rId3"/>
              </a:rPr>
              <a:t>Python docs </a:t>
            </a:r>
            <a:r>
              <a:rPr lang="en-US" dirty="0"/>
              <a:t>for full list of functions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17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4910</TotalTime>
  <Words>441</Words>
  <Application>Microsoft Office PowerPoint</Application>
  <PresentationFormat>Widescreen</PresentationFormat>
  <Paragraphs>87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Tw Cen MT</vt:lpstr>
      <vt:lpstr>Tw Cen MT Condensed</vt:lpstr>
      <vt:lpstr>Wingdings</vt:lpstr>
      <vt:lpstr>Wingdings 3</vt:lpstr>
      <vt:lpstr>Integral</vt:lpstr>
      <vt:lpstr>Reading and Writing to files</vt:lpstr>
      <vt:lpstr>Resources</vt:lpstr>
      <vt:lpstr>File Types</vt:lpstr>
      <vt:lpstr>Reading Text files</vt:lpstr>
      <vt:lpstr>Open arguments</vt:lpstr>
      <vt:lpstr>writing to Text files</vt:lpstr>
      <vt:lpstr>writing to Text files</vt:lpstr>
      <vt:lpstr>What are CSV files</vt:lpstr>
      <vt:lpstr>How to open, read and write to CSV files</vt:lpstr>
      <vt:lpstr>Intro to Data Science with Pandas, Numpy and matplotlib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Hisham M</dc:creator>
  <cp:lastModifiedBy>Hisham M</cp:lastModifiedBy>
  <cp:revision>197</cp:revision>
  <dcterms:created xsi:type="dcterms:W3CDTF">2019-02-02T17:22:13Z</dcterms:created>
  <dcterms:modified xsi:type="dcterms:W3CDTF">2021-05-01T08:44:28Z</dcterms:modified>
</cp:coreProperties>
</file>