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96" r:id="rId3"/>
    <p:sldId id="397" r:id="rId4"/>
    <p:sldId id="403" r:id="rId5"/>
    <p:sldId id="404" r:id="rId6"/>
    <p:sldId id="286" r:id="rId7"/>
    <p:sldId id="400" r:id="rId8"/>
    <p:sldId id="399" r:id="rId9"/>
    <p:sldId id="389" r:id="rId10"/>
    <p:sldId id="390" r:id="rId11"/>
    <p:sldId id="406" r:id="rId12"/>
    <p:sldId id="369" r:id="rId13"/>
    <p:sldId id="394" r:id="rId14"/>
    <p:sldId id="351" r:id="rId15"/>
    <p:sldId id="374" r:id="rId16"/>
    <p:sldId id="373" r:id="rId17"/>
    <p:sldId id="372" r:id="rId18"/>
    <p:sldId id="402" r:id="rId19"/>
    <p:sldId id="385" r:id="rId20"/>
    <p:sldId id="379" r:id="rId21"/>
    <p:sldId id="380" r:id="rId22"/>
    <p:sldId id="381" r:id="rId23"/>
    <p:sldId id="383" r:id="rId24"/>
    <p:sldId id="392" r:id="rId25"/>
    <p:sldId id="393" r:id="rId26"/>
    <p:sldId id="376" r:id="rId27"/>
    <p:sldId id="341" r:id="rId28"/>
    <p:sldId id="4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743" autoAdjust="0"/>
  </p:normalViewPr>
  <p:slideViewPr>
    <p:cSldViewPr snapToGrid="0">
      <p:cViewPr varScale="1">
        <p:scale>
          <a:sx n="78" d="100"/>
          <a:sy n="7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7005A-8270-4AF7-B89A-70343B28F84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8B38C-C596-40A7-AD45-9D47C404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#f = open("guess.txt")</a:t>
            </a:r>
          </a:p>
          <a:p>
            <a:r>
              <a:rPr lang="en-US" dirty="0"/>
              <a:t>#print(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  <a:p>
            <a:r>
              <a:rPr lang="en-US" dirty="0"/>
              <a:t>#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#stores the input as variable file name</a:t>
            </a:r>
          </a:p>
          <a:p>
            <a:r>
              <a:rPr lang="en-US" dirty="0"/>
              <a:t>filename = input("Type your file name: 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#create object (file handler). The open function takes filename as the argument</a:t>
            </a:r>
          </a:p>
          <a:p>
            <a:r>
              <a:rPr lang="en-US" dirty="0" err="1"/>
              <a:t>userfile</a:t>
            </a:r>
            <a:r>
              <a:rPr lang="en-US" dirty="0"/>
              <a:t> = open(filename)</a:t>
            </a:r>
          </a:p>
          <a:p>
            <a:endParaRPr lang="en-US" dirty="0"/>
          </a:p>
          <a:p>
            <a:r>
              <a:rPr lang="en-US" dirty="0"/>
              <a:t>#prints the file to console</a:t>
            </a:r>
          </a:p>
          <a:p>
            <a:r>
              <a:rPr lang="en-US" dirty="0"/>
              <a:t>print(</a:t>
            </a:r>
            <a:r>
              <a:rPr lang="en-US" dirty="0" err="1"/>
              <a:t>userfile.read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#closes the file</a:t>
            </a:r>
          </a:p>
          <a:p>
            <a:r>
              <a:rPr lang="en-US" dirty="0" err="1"/>
              <a:t>userfile.close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2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8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print("you win")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line_count</a:t>
            </a:r>
            <a:r>
              <a:rPr lang="en-US" dirty="0"/>
              <a:t> = 0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song = open('birthday_song.txt')</a:t>
            </a:r>
          </a:p>
          <a:p>
            <a:r>
              <a:rPr lang="en-US" dirty="0"/>
              <a:t>    for line in song:</a:t>
            </a:r>
          </a:p>
          <a:p>
            <a:r>
              <a:rPr lang="en-US" dirty="0"/>
              <a:t>        print(</a:t>
            </a:r>
            <a:r>
              <a:rPr lang="en-US" dirty="0" err="1"/>
              <a:t>line.replace</a:t>
            </a:r>
            <a:r>
              <a:rPr lang="en-US" dirty="0"/>
              <a:t>('user',</a:t>
            </a:r>
            <a:r>
              <a:rPr lang="en-US" dirty="0" err="1"/>
              <a:t>os.getlogin</a:t>
            </a:r>
            <a:r>
              <a:rPr lang="en-US" dirty="0"/>
              <a:t>()).upper())</a:t>
            </a:r>
          </a:p>
          <a:p>
            <a:r>
              <a:rPr lang="en-US" dirty="0"/>
              <a:t>        </a:t>
            </a:r>
            <a:r>
              <a:rPr lang="en-US" dirty="0" err="1"/>
              <a:t>line_count</a:t>
            </a:r>
            <a:r>
              <a:rPr lang="en-US" dirty="0"/>
              <a:t> += 1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print(</a:t>
            </a:r>
            <a:r>
              <a:rPr lang="en-US" dirty="0" err="1"/>
              <a:t>f"This</a:t>
            </a:r>
            <a:r>
              <a:rPr lang="en-US" dirty="0"/>
              <a:t> file has {</a:t>
            </a:r>
            <a:r>
              <a:rPr lang="en-US" dirty="0" err="1"/>
              <a:t>line_count</a:t>
            </a:r>
            <a:r>
              <a:rPr lang="en-US" dirty="0"/>
              <a:t>} lines")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song.close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print("Missing File. Sing Happy birthday to yourself.")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2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#syntax</a:t>
            </a:r>
          </a:p>
          <a:p>
            <a:r>
              <a:rPr lang="en-US" dirty="0"/>
              <a:t>#sets use curly braces like dictionaries but are not key-value pairs</a:t>
            </a:r>
          </a:p>
          <a:p>
            <a:r>
              <a:rPr lang="en-US" dirty="0"/>
              <a:t>vowels = {'a','e','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dirty="0"/>
              <a:t>word = input("Type a word: ")</a:t>
            </a:r>
          </a:p>
          <a:p>
            <a:r>
              <a:rPr lang="en-US" dirty="0"/>
              <a:t>count = 0</a:t>
            </a:r>
          </a:p>
          <a:p>
            <a:endParaRPr lang="en-US" dirty="0"/>
          </a:p>
          <a:p>
            <a:r>
              <a:rPr lang="en-US" dirty="0"/>
              <a:t>for letter in word:</a:t>
            </a:r>
          </a:p>
          <a:p>
            <a:r>
              <a:rPr lang="en-US" dirty="0"/>
              <a:t>    if letter in vowels:</a:t>
            </a:r>
          </a:p>
          <a:p>
            <a:r>
              <a:rPr lang="en-US" dirty="0"/>
              <a:t>        count+=1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print(count)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poem = open('dr_seuss.txt', 'w+')</a:t>
            </a:r>
          </a:p>
          <a:p>
            <a:endParaRPr lang="en-US" dirty="0"/>
          </a:p>
          <a:p>
            <a:r>
              <a:rPr lang="en-US" dirty="0"/>
              <a:t>#writing a string</a:t>
            </a:r>
          </a:p>
          <a:p>
            <a:r>
              <a:rPr lang="en-US" dirty="0"/>
              <a:t>print("Oh The places you'll go!", file = poem)</a:t>
            </a:r>
          </a:p>
          <a:p>
            <a:endParaRPr lang="en-US" dirty="0"/>
          </a:p>
          <a:p>
            <a:r>
              <a:rPr lang="en-US" dirty="0"/>
              <a:t>#defining a string with a variable name</a:t>
            </a:r>
          </a:p>
          <a:p>
            <a:r>
              <a:rPr lang="en-US" dirty="0"/>
              <a:t>line1 = ("You have brains in your head. You have feet in your shoes. ")</a:t>
            </a:r>
          </a:p>
          <a:p>
            <a:r>
              <a:rPr lang="en-US" dirty="0"/>
              <a:t>line2 = ("You can steer yourself any direction you choose")</a:t>
            </a:r>
          </a:p>
          <a:p>
            <a:r>
              <a:rPr lang="en-US" dirty="0"/>
              <a:t>print(line1,line2, file = poem)</a:t>
            </a:r>
          </a:p>
          <a:p>
            <a:endParaRPr lang="en-US" dirty="0"/>
          </a:p>
          <a:p>
            <a:r>
              <a:rPr lang="en-US" dirty="0" err="1"/>
              <a:t>poem.close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poem = open('dr_seuss.txt', 'w+')</a:t>
            </a:r>
          </a:p>
          <a:p>
            <a:endParaRPr lang="en-US" dirty="0"/>
          </a:p>
          <a:p>
            <a:r>
              <a:rPr lang="en-US" dirty="0"/>
              <a:t>#writing a string</a:t>
            </a:r>
          </a:p>
          <a:p>
            <a:r>
              <a:rPr lang="en-US" dirty="0" err="1"/>
              <a:t>poem.writelines</a:t>
            </a:r>
            <a:r>
              <a:rPr lang="en-US" dirty="0"/>
              <a:t>("Oh The places you'll go\n")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have brains in your head\n")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have shoes in your feet\n")</a:t>
            </a:r>
          </a:p>
          <a:p>
            <a:r>
              <a:rPr lang="en-US" dirty="0" err="1"/>
              <a:t>poem.writelines</a:t>
            </a:r>
            <a:r>
              <a:rPr lang="en-US" dirty="0"/>
              <a:t>("You can steer yourself in any direction you choose\n")</a:t>
            </a:r>
          </a:p>
          <a:p>
            <a:endParaRPr lang="en-US" dirty="0"/>
          </a:p>
          <a:p>
            <a:r>
              <a:rPr lang="en-US" dirty="0" err="1"/>
              <a:t>poem.close</a:t>
            </a:r>
            <a:r>
              <a:rPr lang="en-US" dirty="0"/>
              <a:t>()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7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print("you win")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5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coin = ["heads", "tails"]</a:t>
            </a:r>
          </a:p>
          <a:p>
            <a:r>
              <a:rPr lang="en-US" dirty="0"/>
              <a:t>scoreboard = open("</a:t>
            </a:r>
            <a:r>
              <a:rPr lang="en-US" dirty="0" err="1"/>
              <a:t>guess.txt","a</a:t>
            </a:r>
            <a:r>
              <a:rPr lang="en-US" dirty="0"/>
              <a:t>+")</a:t>
            </a:r>
          </a:p>
          <a:p>
            <a:endParaRPr lang="en-US" dirty="0"/>
          </a:p>
          <a:p>
            <a:r>
              <a:rPr lang="en-US" dirty="0" err="1"/>
              <a:t>times_played</a:t>
            </a:r>
            <a:r>
              <a:rPr lang="en-US" dirty="0"/>
              <a:t> = 0</a:t>
            </a:r>
          </a:p>
          <a:p>
            <a:r>
              <a:rPr lang="en-US" dirty="0" err="1"/>
              <a:t>times_correct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times_played</a:t>
            </a:r>
            <a:r>
              <a:rPr lang="en-US" dirty="0"/>
              <a:t> &lt;6:</a:t>
            </a:r>
          </a:p>
          <a:p>
            <a:r>
              <a:rPr lang="en-US" dirty="0"/>
              <a:t>    flip = </a:t>
            </a:r>
            <a:r>
              <a:rPr lang="en-US" dirty="0" err="1"/>
              <a:t>random.choice</a:t>
            </a:r>
            <a:r>
              <a:rPr lang="en-US" dirty="0"/>
              <a:t>(coin)</a:t>
            </a:r>
          </a:p>
          <a:p>
            <a:r>
              <a:rPr lang="en-US" dirty="0"/>
              <a:t>    guess = input("Heads or tails? ".lower())</a:t>
            </a:r>
          </a:p>
          <a:p>
            <a:r>
              <a:rPr lang="en-US" dirty="0"/>
              <a:t>    if flip == guess: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 +=1</a:t>
            </a:r>
          </a:p>
          <a:p>
            <a:r>
              <a:rPr lang="en-US" dirty="0"/>
              <a:t>        </a:t>
            </a:r>
            <a:r>
              <a:rPr lang="en-US" dirty="0" err="1"/>
              <a:t>times_correct</a:t>
            </a:r>
            <a:r>
              <a:rPr lang="en-US" dirty="0"/>
              <a:t> 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. You have {score}% accuracy")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times_played</a:t>
            </a:r>
            <a:r>
              <a:rPr lang="en-US" dirty="0"/>
              <a:t>+=1</a:t>
            </a:r>
          </a:p>
          <a:p>
            <a:r>
              <a:rPr lang="en-US" dirty="0"/>
              <a:t>        score = round((</a:t>
            </a:r>
            <a:r>
              <a:rPr lang="en-US" dirty="0" err="1"/>
              <a:t>times_correct</a:t>
            </a:r>
            <a:r>
              <a:rPr lang="en-US" dirty="0"/>
              <a:t>/</a:t>
            </a:r>
            <a:r>
              <a:rPr lang="en-US" dirty="0" err="1"/>
              <a:t>times_played</a:t>
            </a:r>
            <a:r>
              <a:rPr lang="en-US" dirty="0"/>
              <a:t>)*100,1)</a:t>
            </a:r>
          </a:p>
          <a:p>
            <a:r>
              <a:rPr lang="en-US" dirty="0"/>
              <a:t>        print(</a:t>
            </a:r>
            <a:r>
              <a:rPr lang="en-US" dirty="0" err="1"/>
              <a:t>f"Incorrect</a:t>
            </a:r>
            <a:r>
              <a:rPr lang="en-US" dirty="0"/>
              <a:t>. You have {score} % accuracy")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</a:p>
          <a:p>
            <a:r>
              <a:rPr lang="en-US" dirty="0" err="1"/>
              <a:t>scoreboard.write</a:t>
            </a:r>
            <a:r>
              <a:rPr lang="en-US" dirty="0"/>
              <a:t>(f"\n{</a:t>
            </a:r>
            <a:r>
              <a:rPr lang="en-US" dirty="0" err="1"/>
              <a:t>os.getlogin</a:t>
            </a:r>
            <a:r>
              <a:rPr lang="en-US" dirty="0"/>
              <a:t>()},{</a:t>
            </a:r>
            <a:r>
              <a:rPr lang="en-US" dirty="0" err="1"/>
              <a:t>time.ctime</a:t>
            </a:r>
            <a:r>
              <a:rPr lang="en-US" dirty="0"/>
              <a:t>()}, {score}\n")</a:t>
            </a:r>
          </a:p>
          <a:p>
            <a:r>
              <a:rPr lang="en-US" dirty="0" err="1"/>
              <a:t>scoreboard.close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36DD-2F6E-46AB-A885-9D905F320C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#My call history has 100s of calls from the same few callers</a:t>
            </a:r>
          </a:p>
          <a:p>
            <a:r>
              <a:rPr lang="en-US" dirty="0"/>
              <a:t>#I want to know the unique names of the callers and remove duplicates</a:t>
            </a:r>
          </a:p>
          <a:p>
            <a:endParaRPr lang="en-US" dirty="0"/>
          </a:p>
          <a:p>
            <a:r>
              <a:rPr lang="en-US" dirty="0"/>
              <a:t>#call history is a list with </a:t>
            </a:r>
            <a:r>
              <a:rPr lang="en-US" dirty="0" err="1"/>
              <a:t>len</a:t>
            </a:r>
            <a:r>
              <a:rPr lang="en-US" dirty="0"/>
              <a:t> of 8</a:t>
            </a:r>
          </a:p>
          <a:p>
            <a:r>
              <a:rPr lang="en-US" dirty="0" err="1"/>
              <a:t>call_history</a:t>
            </a:r>
            <a:r>
              <a:rPr lang="en-US" dirty="0"/>
              <a:t> = ["Mom", "</a:t>
            </a:r>
            <a:r>
              <a:rPr lang="en-US" dirty="0" err="1"/>
              <a:t>Mom","Mom</a:t>
            </a:r>
            <a:r>
              <a:rPr lang="en-US" dirty="0"/>
              <a:t>", "</a:t>
            </a:r>
            <a:r>
              <a:rPr lang="en-US" dirty="0" err="1"/>
              <a:t>Mom","Dad</a:t>
            </a:r>
            <a:r>
              <a:rPr lang="en-US" dirty="0"/>
              <a:t>", "Dad", "Pizza Hutt", "Free Vacation Scam"]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#converting call history from a list to a set</a:t>
            </a:r>
          </a:p>
          <a:p>
            <a:r>
              <a:rPr lang="en-US" dirty="0" err="1"/>
              <a:t>my_callers</a:t>
            </a:r>
            <a:r>
              <a:rPr lang="en-US" dirty="0"/>
              <a:t> = set(</a:t>
            </a:r>
            <a:r>
              <a:rPr lang="en-US" dirty="0" err="1"/>
              <a:t>call_history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#printing set with </a:t>
            </a:r>
            <a:r>
              <a:rPr lang="en-US" dirty="0" err="1"/>
              <a:t>len</a:t>
            </a:r>
            <a:r>
              <a:rPr lang="en-US" dirty="0"/>
              <a:t> of 4</a:t>
            </a:r>
          </a:p>
          <a:p>
            <a:r>
              <a:rPr lang="en-US" dirty="0"/>
              <a:t>print(</a:t>
            </a:r>
            <a:r>
              <a:rPr lang="en-US" dirty="0" err="1"/>
              <a:t>my_callers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</a:t>
            </a:r>
            <a:r>
              <a:rPr lang="en-US" dirty="0" err="1"/>
              <a:t>powerpoint</a:t>
            </a:r>
            <a:r>
              <a:rPr lang="en-US" dirty="0"/>
              <a:t> 2 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###checking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checking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1.0%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8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checking_pin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checking_pin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checking_pin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checking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checking_pin</a:t>
            </a:r>
            <a:r>
              <a:rPr lang="en-US" dirty="0"/>
              <a:t>) == 8:</a:t>
            </a:r>
          </a:p>
          <a:p>
            <a:r>
              <a:rPr lang="en-US" dirty="0"/>
              <a:t>        print("Great. Your checking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####savings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savings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1.5%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4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savings_pin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savings_pin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savings_pin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checking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savings_pin</a:t>
            </a:r>
            <a:r>
              <a:rPr lang="en-US" dirty="0"/>
              <a:t>) == 4:</a:t>
            </a:r>
          </a:p>
          <a:p>
            <a:r>
              <a:rPr lang="en-US" dirty="0"/>
              <a:t>        print("Great. Your checking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  <a:p>
            <a:r>
              <a:rPr lang="en-US" dirty="0"/>
              <a:t>####Certificate of Deposit account setup</a:t>
            </a:r>
          </a:p>
          <a:p>
            <a:r>
              <a:rPr lang="en-US" dirty="0"/>
              <a:t>print(</a:t>
            </a:r>
            <a:r>
              <a:rPr lang="en-US" dirty="0" err="1"/>
              <a:t>f"Lets</a:t>
            </a:r>
            <a:r>
              <a:rPr lang="en-US" dirty="0"/>
              <a:t> set up your Certificate of Deposit pin")</a:t>
            </a:r>
          </a:p>
          <a:p>
            <a:r>
              <a:rPr lang="en-US" dirty="0"/>
              <a:t>print(</a:t>
            </a:r>
            <a:r>
              <a:rPr lang="en-US" dirty="0" err="1"/>
              <a:t>f"This</a:t>
            </a:r>
            <a:r>
              <a:rPr lang="en-US" dirty="0"/>
              <a:t> account has a 2.5% APR")</a:t>
            </a:r>
          </a:p>
          <a:p>
            <a:r>
              <a:rPr lang="en-US" dirty="0"/>
              <a:t>print(</a:t>
            </a:r>
            <a:r>
              <a:rPr lang="en-US" dirty="0" err="1"/>
              <a:t>f"Pin</a:t>
            </a:r>
            <a:r>
              <a:rPr lang="en-US" dirty="0"/>
              <a:t> must be 4 digits")</a:t>
            </a:r>
          </a:p>
          <a:p>
            <a:r>
              <a:rPr lang="en-US" dirty="0"/>
              <a:t>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 err="1"/>
              <a:t>cd_pin</a:t>
            </a:r>
            <a:r>
              <a:rPr lang="en-US" dirty="0"/>
              <a:t> = None</a:t>
            </a:r>
          </a:p>
          <a:p>
            <a:r>
              <a:rPr lang="en-US" dirty="0"/>
              <a:t>while </a:t>
            </a:r>
            <a:r>
              <a:rPr lang="en-US" dirty="0" err="1"/>
              <a:t>cd_pin</a:t>
            </a:r>
            <a:r>
              <a:rPr lang="en-US" dirty="0"/>
              <a:t> != 'skip':</a:t>
            </a:r>
          </a:p>
          <a:p>
            <a:r>
              <a:rPr lang="en-US" dirty="0"/>
              <a:t>    </a:t>
            </a:r>
            <a:r>
              <a:rPr lang="en-US" dirty="0" err="1"/>
              <a:t>cd_pin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Certificate of Deposit pin number: ")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cd_pin</a:t>
            </a:r>
            <a:r>
              <a:rPr lang="en-US" dirty="0"/>
              <a:t>) == 4:</a:t>
            </a:r>
          </a:p>
          <a:p>
            <a:r>
              <a:rPr lang="en-US" dirty="0"/>
              <a:t>        print("Great. Your Certificate of deposit pin is set. \n")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print("sorry try again")</a:t>
            </a:r>
          </a:p>
          <a:p>
            <a:r>
              <a:rPr lang="en-US" dirty="0"/>
              <a:t>        continue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create_account</a:t>
            </a:r>
            <a:r>
              <a:rPr lang="en-US" dirty="0"/>
              <a:t>(account, </a:t>
            </a:r>
            <a:r>
              <a:rPr lang="en-US" dirty="0" err="1"/>
              <a:t>interest_rate</a:t>
            </a:r>
            <a:r>
              <a:rPr lang="en-US" dirty="0"/>
              <a:t>, </a:t>
            </a:r>
            <a:r>
              <a:rPr lang="en-US" dirty="0" err="1"/>
              <a:t>pin_length</a:t>
            </a:r>
            <a:r>
              <a:rPr lang="en-US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f"Lets</a:t>
            </a:r>
            <a:r>
              <a:rPr lang="en-US" dirty="0"/>
              <a:t> set up your {account} pin")</a:t>
            </a:r>
          </a:p>
          <a:p>
            <a:r>
              <a:rPr lang="en-US" dirty="0"/>
              <a:t>    print(</a:t>
            </a:r>
            <a:r>
              <a:rPr lang="en-US" dirty="0" err="1"/>
              <a:t>f"This</a:t>
            </a:r>
            <a:r>
              <a:rPr lang="en-US" dirty="0"/>
              <a:t> account has a {</a:t>
            </a:r>
            <a:r>
              <a:rPr lang="en-US" dirty="0" err="1"/>
              <a:t>interest_rate</a:t>
            </a:r>
            <a:r>
              <a:rPr lang="en-US" dirty="0"/>
              <a:t>}% APR")</a:t>
            </a:r>
          </a:p>
          <a:p>
            <a:r>
              <a:rPr lang="en-US" dirty="0"/>
              <a:t>    print(</a:t>
            </a:r>
            <a:r>
              <a:rPr lang="en-US" dirty="0" err="1"/>
              <a:t>f"Pin</a:t>
            </a:r>
            <a:r>
              <a:rPr lang="en-US" dirty="0"/>
              <a:t> must be {</a:t>
            </a:r>
            <a:r>
              <a:rPr lang="en-US" dirty="0" err="1"/>
              <a:t>pin_length</a:t>
            </a:r>
            <a:r>
              <a:rPr lang="en-US" dirty="0"/>
              <a:t>} digits")</a:t>
            </a:r>
          </a:p>
          <a:p>
            <a:r>
              <a:rPr lang="en-US" dirty="0"/>
              <a:t>    print(</a:t>
            </a:r>
            <a:r>
              <a:rPr lang="en-US" dirty="0" err="1"/>
              <a:t>f"Type</a:t>
            </a:r>
            <a:r>
              <a:rPr lang="en-US" dirty="0"/>
              <a:t> 'skip' if you do not want to make this account \n")</a:t>
            </a:r>
          </a:p>
          <a:p>
            <a:r>
              <a:rPr lang="en-US" dirty="0"/>
              <a:t>    </a:t>
            </a:r>
            <a:r>
              <a:rPr lang="en-US" dirty="0" err="1"/>
              <a:t>account_pin</a:t>
            </a:r>
            <a:r>
              <a:rPr lang="en-US" dirty="0"/>
              <a:t> = None</a:t>
            </a:r>
          </a:p>
          <a:p>
            <a:endParaRPr lang="en-US" dirty="0"/>
          </a:p>
          <a:p>
            <a:r>
              <a:rPr lang="en-US" dirty="0"/>
              <a:t>    while </a:t>
            </a:r>
            <a:r>
              <a:rPr lang="en-US" dirty="0" err="1"/>
              <a:t>account_pin</a:t>
            </a:r>
            <a:r>
              <a:rPr lang="en-US" dirty="0"/>
              <a:t> != 'skip':</a:t>
            </a:r>
          </a:p>
          <a:p>
            <a:r>
              <a:rPr lang="en-US" dirty="0"/>
              <a:t>        </a:t>
            </a:r>
            <a:r>
              <a:rPr lang="en-US" dirty="0" err="1"/>
              <a:t>account_pin</a:t>
            </a:r>
            <a:r>
              <a:rPr lang="en-US" dirty="0"/>
              <a:t> = input(</a:t>
            </a:r>
            <a:r>
              <a:rPr lang="en-US" dirty="0" err="1"/>
              <a:t>f"Enter</a:t>
            </a:r>
            <a:r>
              <a:rPr lang="en-US" dirty="0"/>
              <a:t> your {account} pin number: ")</a:t>
            </a:r>
          </a:p>
          <a:p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account_pin</a:t>
            </a:r>
            <a:r>
              <a:rPr lang="en-US" dirty="0"/>
              <a:t>) == </a:t>
            </a:r>
            <a:r>
              <a:rPr lang="en-US" dirty="0" err="1"/>
              <a:t>pin_length</a:t>
            </a:r>
            <a:r>
              <a:rPr lang="en-US" dirty="0"/>
              <a:t>:</a:t>
            </a:r>
          </a:p>
          <a:p>
            <a:r>
              <a:rPr lang="en-US" dirty="0"/>
              <a:t>            print("Great. Your credit card pin is set. \n")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print("sorry try again")</a:t>
            </a:r>
          </a:p>
          <a:p>
            <a:r>
              <a:rPr lang="en-US" dirty="0"/>
              <a:t>            continue</a:t>
            </a:r>
          </a:p>
          <a:p>
            <a:endParaRPr lang="en-US" dirty="0"/>
          </a:p>
          <a:p>
            <a:r>
              <a:rPr lang="en-US" dirty="0" err="1"/>
              <a:t>create_account</a:t>
            </a:r>
            <a:r>
              <a:rPr lang="en-US" dirty="0"/>
              <a:t>("checking", </a:t>
            </a:r>
            <a:r>
              <a:rPr lang="en-US" dirty="0" err="1"/>
              <a:t>interest_rate</a:t>
            </a:r>
            <a:r>
              <a:rPr lang="en-US" dirty="0"/>
              <a:t> =1.0, </a:t>
            </a:r>
            <a:r>
              <a:rPr lang="en-US" dirty="0" err="1"/>
              <a:t>pin_length</a:t>
            </a:r>
            <a:r>
              <a:rPr lang="en-US" dirty="0"/>
              <a:t> = 6)</a:t>
            </a:r>
          </a:p>
          <a:p>
            <a:r>
              <a:rPr lang="en-US" dirty="0" err="1"/>
              <a:t>create_account</a:t>
            </a:r>
            <a:r>
              <a:rPr lang="en-US" dirty="0"/>
              <a:t>("savings", </a:t>
            </a:r>
            <a:r>
              <a:rPr lang="en-US" dirty="0" err="1"/>
              <a:t>interest_rate</a:t>
            </a:r>
            <a:r>
              <a:rPr lang="en-US" dirty="0"/>
              <a:t> =1.5, </a:t>
            </a:r>
            <a:r>
              <a:rPr lang="en-US" dirty="0" err="1"/>
              <a:t>pin_length</a:t>
            </a:r>
            <a:r>
              <a:rPr lang="en-US" dirty="0"/>
              <a:t> = 4)</a:t>
            </a:r>
          </a:p>
          <a:p>
            <a:r>
              <a:rPr lang="en-US" dirty="0" err="1"/>
              <a:t>create_account</a:t>
            </a:r>
            <a:r>
              <a:rPr lang="en-US" dirty="0"/>
              <a:t>("CD", </a:t>
            </a:r>
            <a:r>
              <a:rPr lang="en-US" dirty="0" err="1"/>
              <a:t>interest_rate</a:t>
            </a:r>
            <a:r>
              <a:rPr lang="en-US" dirty="0"/>
              <a:t> =2.5, </a:t>
            </a:r>
            <a:r>
              <a:rPr lang="en-US" dirty="0" err="1"/>
              <a:t>pin_length</a:t>
            </a:r>
            <a:r>
              <a:rPr lang="en-US" dirty="0"/>
              <a:t> = 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time</a:t>
            </a:r>
          </a:p>
          <a:p>
            <a:r>
              <a:rPr lang="en-US" dirty="0"/>
              <a:t>print("python prints dates in </a:t>
            </a:r>
            <a:r>
              <a:rPr lang="en-US" dirty="0" err="1"/>
              <a:t>yyyy</a:t>
            </a:r>
            <a:r>
              <a:rPr lang="en-US" dirty="0"/>
              <a:t>-mm-dd format")</a:t>
            </a:r>
          </a:p>
          <a:p>
            <a:r>
              <a:rPr lang="en-US" dirty="0"/>
              <a:t>#find </a:t>
            </a:r>
            <a:r>
              <a:rPr lang="en-US" dirty="0" err="1"/>
              <a:t>strftime</a:t>
            </a:r>
            <a:r>
              <a:rPr lang="en-US" dirty="0"/>
              <a:t> arguments in python docs</a:t>
            </a:r>
          </a:p>
          <a:p>
            <a:endParaRPr lang="en-US" dirty="0"/>
          </a:p>
          <a:p>
            <a:r>
              <a:rPr lang="en-US" dirty="0"/>
              <a:t>#prints mm/dd/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("%D"))</a:t>
            </a:r>
          </a:p>
          <a:p>
            <a:endParaRPr lang="en-US" dirty="0"/>
          </a:p>
          <a:p>
            <a:r>
              <a:rPr lang="en-US" dirty="0"/>
              <a:t>#prints time </a:t>
            </a:r>
            <a:r>
              <a:rPr lang="en-US" dirty="0" err="1"/>
              <a:t>hh:mm:ss</a:t>
            </a:r>
            <a:r>
              <a:rPr lang="en-US" dirty="0"/>
              <a:t> PM</a:t>
            </a:r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("%r"))</a:t>
            </a:r>
          </a:p>
          <a:p>
            <a:endParaRPr lang="en-US" dirty="0"/>
          </a:p>
          <a:p>
            <a:r>
              <a:rPr lang="en-US" dirty="0"/>
              <a:t>#pauses program for 10 seconds</a:t>
            </a:r>
          </a:p>
          <a:p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time</a:t>
            </a:r>
          </a:p>
          <a:p>
            <a:r>
              <a:rPr lang="en-US" dirty="0"/>
              <a:t>print("python prints dates in </a:t>
            </a:r>
            <a:r>
              <a:rPr lang="en-US" dirty="0" err="1"/>
              <a:t>yyyy</a:t>
            </a:r>
            <a:r>
              <a:rPr lang="en-US" dirty="0"/>
              <a:t>-mm-dd format")</a:t>
            </a:r>
          </a:p>
          <a:p>
            <a:r>
              <a:rPr lang="en-US" dirty="0"/>
              <a:t>#find </a:t>
            </a:r>
            <a:r>
              <a:rPr lang="en-US" dirty="0" err="1"/>
              <a:t>strftime</a:t>
            </a:r>
            <a:r>
              <a:rPr lang="en-US" dirty="0"/>
              <a:t> arguments in python docs</a:t>
            </a:r>
          </a:p>
          <a:p>
            <a:endParaRPr lang="en-US" dirty="0"/>
          </a:p>
          <a:p>
            <a:r>
              <a:rPr lang="en-US" dirty="0"/>
              <a:t>#prints mm/dd/</a:t>
            </a:r>
            <a:r>
              <a:rPr lang="en-US" dirty="0" err="1"/>
              <a:t>yy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("%D"))</a:t>
            </a:r>
          </a:p>
          <a:p>
            <a:endParaRPr lang="en-US" dirty="0"/>
          </a:p>
          <a:p>
            <a:r>
              <a:rPr lang="en-US" dirty="0"/>
              <a:t>#prints time </a:t>
            </a:r>
            <a:r>
              <a:rPr lang="en-US" dirty="0" err="1"/>
              <a:t>hh:mm:ss</a:t>
            </a:r>
            <a:r>
              <a:rPr lang="en-US" dirty="0"/>
              <a:t> PM</a:t>
            </a:r>
          </a:p>
          <a:p>
            <a:r>
              <a:rPr lang="en-US" dirty="0"/>
              <a:t>print(</a:t>
            </a:r>
            <a:r>
              <a:rPr lang="en-US" dirty="0" err="1"/>
              <a:t>time.strftime</a:t>
            </a:r>
            <a:r>
              <a:rPr lang="en-US" dirty="0"/>
              <a:t>("%r"))</a:t>
            </a:r>
          </a:p>
          <a:p>
            <a:endParaRPr lang="en-US" dirty="0"/>
          </a:p>
          <a:p>
            <a:r>
              <a:rPr lang="en-US" dirty="0"/>
              <a:t>#pauses program for 10 seconds</a:t>
            </a:r>
          </a:p>
          <a:p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848B3-C414-428F-801C-81BD351D1A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790850-DBB0-4D1A-A6BA-4CC858AE77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783-1DEC-470E-808F-4F2578631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212E0-223A-4D89-89AE-754ADA1B8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7</a:t>
            </a:r>
          </a:p>
        </p:txBody>
      </p:sp>
    </p:spTree>
    <p:extLst>
      <p:ext uri="{BB962C8B-B14F-4D97-AF65-F5344CB8AC3E}">
        <p14:creationId xmlns:p14="http://schemas.microsoft.com/office/powerpoint/2010/main" val="388102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410A8-5BDE-4725-9982-5521CF31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693862"/>
            <a:ext cx="9275572" cy="49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DD931-6FEB-459C-B059-7877F89C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985961"/>
            <a:ext cx="7167563" cy="4514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9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Time Library Methods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time library allows you to work dates and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module is a file containing code (statements, functions, </a:t>
            </a:r>
            <a:r>
              <a:rPr lang="en-US" dirty="0" err="1"/>
              <a:t>etc</a:t>
            </a:r>
            <a:r>
              <a:rPr lang="en-US" dirty="0"/>
              <a:t>) which you can re-use.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import your own files as modules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FB518E-5A1A-4989-93C8-A235DD24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09" y="3179035"/>
            <a:ext cx="6356913" cy="34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Importing Your own files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import pre-built libraries like time and random or you can install 3</a:t>
            </a:r>
            <a:r>
              <a:rPr lang="en-US" baseline="30000" dirty="0"/>
              <a:t>rd</a:t>
            </a:r>
            <a:r>
              <a:rPr lang="en-US" dirty="0"/>
              <a:t> party libraries like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Python directory in IDE or Python website for full list of methods and arguments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FB518E-5A1A-4989-93C8-A235DD24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94" y="2924175"/>
            <a:ext cx="6598768" cy="35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4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94736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allows you to read and write to files without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Importing modules such as csv and pandas grants you additional functionality and conveniences </a:t>
            </a:r>
          </a:p>
        </p:txBody>
      </p:sp>
    </p:spTree>
    <p:extLst>
      <p:ext uri="{BB962C8B-B14F-4D97-AF65-F5344CB8AC3E}">
        <p14:creationId xmlns:p14="http://schemas.microsoft.com/office/powerpoint/2010/main" val="401802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117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open function opens a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argument is the file name or path and it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second argument is optional and will be the mode (read, write, append)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second argument is not selected,  it will be default to read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BCF0E-1D50-4720-8B26-2A1344FED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35"/>
          <a:stretch/>
        </p:blipFill>
        <p:spPr>
          <a:xfrm>
            <a:off x="2167442" y="3752850"/>
            <a:ext cx="7857116" cy="25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ADD08E3-2B16-47CA-B92A-E4908FA2A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64009"/>
              </p:ext>
            </p:extLst>
          </p:nvPr>
        </p:nvGraphicFramePr>
        <p:xfrm>
          <a:off x="1223889" y="2084832"/>
          <a:ext cx="9943985" cy="464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2720">
                <a:tc>
                  <a:txBody>
                    <a:bodyPr/>
                    <a:lstStyle/>
                    <a:p>
                      <a:r>
                        <a:rPr lang="en-US" dirty="0"/>
                        <a:t>Mode (Second Argument)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  <a:r>
                        <a:rPr lang="en-US" baseline="0" dirty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Clear/Overwrite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File if Does</a:t>
                      </a:r>
                      <a:r>
                        <a:rPr lang="en-US" baseline="0" dirty="0"/>
                        <a:t> not exist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7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904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</a:t>
                      </a:r>
                      <a:r>
                        <a:rPr lang="en-US" baseline="0" dirty="0"/>
                        <a:t>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9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DEA7E-CC31-4548-BFD5-76755C5E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5" y="179222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Lets read the email trail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C9918-2EC0-4073-880E-56A3C891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573503"/>
            <a:ext cx="10936351" cy="2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5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Ask user to enter the file name they want to read. (use various sized files)</a:t>
            </a:r>
          </a:p>
          <a:p>
            <a:r>
              <a:rPr lang="en-US" dirty="0"/>
              <a:t>Print the file to the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26E7F-F0DC-45EF-B37D-CF93636B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880360"/>
            <a:ext cx="9077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OS Library Methods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955800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os</a:t>
            </a:r>
            <a:r>
              <a:rPr lang="en-US" dirty="0"/>
              <a:t> library allows you to read, write, copy, move, rename etc. with files in your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Full list of methods is available on the Python website or OS directory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78244A-BD53-4F5A-AD5D-20191A92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88" y="2828698"/>
            <a:ext cx="5515302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944992"/>
            <a:ext cx="11167874" cy="3892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Sets are a light weight data structure with similarities to lists and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unordered comma separated items that don’t allow for duplicate entries.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Membership operators are </a:t>
            </a:r>
            <a:r>
              <a:rPr lang="en-US" b="1" dirty="0"/>
              <a:t>in</a:t>
            </a:r>
            <a:r>
              <a:rPr lang="en-US" dirty="0"/>
              <a:t> or </a:t>
            </a:r>
            <a:r>
              <a:rPr lang="en-US" b="1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F0A105-6911-45E5-9FC6-2667ED0D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14" y="4354817"/>
            <a:ext cx="9399673" cy="1054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779A65-2DE9-4808-BE68-5E50010C473A}"/>
              </a:ext>
            </a:extLst>
          </p:cNvPr>
          <p:cNvSpPr txBox="1"/>
          <p:nvPr/>
        </p:nvSpPr>
        <p:spPr>
          <a:xfrm>
            <a:off x="976315" y="605706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set methods in python documentation, cheat sheets, or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44552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String functions/methods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06935"/>
              </p:ext>
            </p:extLst>
          </p:nvPr>
        </p:nvGraphicFramePr>
        <p:xfrm>
          <a:off x="114300" y="1958975"/>
          <a:ext cx="11506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86891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2148792">
                  <a:extLst>
                    <a:ext uri="{9D8B030D-6E8A-4147-A177-3AD203B41FA5}">
                      <a16:colId xmlns:a16="http://schemas.microsoft.com/office/drawing/2014/main" val="1952563371"/>
                    </a:ext>
                  </a:extLst>
                </a:gridCol>
                <a:gridCol w="2733005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2021923">
                  <a:extLst>
                    <a:ext uri="{9D8B030D-6E8A-4147-A177-3AD203B41FA5}">
                      <a16:colId xmlns:a16="http://schemas.microsoft.com/office/drawing/2014/main" val="774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.title()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Title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name.title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parts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“I like my dogs”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like”,”love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my 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 Python”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name.split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[‘Monty’] , [‘Python’]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713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1BFC2-1C73-4C08-BCE0-1306BA8324EE}"/>
              </a:ext>
            </a:extLst>
          </p:cNvPr>
          <p:cNvSpPr txBox="1"/>
          <p:nvPr/>
        </p:nvSpPr>
        <p:spPr>
          <a:xfrm>
            <a:off x="1453179" y="5743015"/>
            <a:ext cx="54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case sensitive. “Monty” != “MONTY”</a:t>
            </a:r>
          </a:p>
        </p:txBody>
      </p:sp>
    </p:spTree>
    <p:extLst>
      <p:ext uri="{BB962C8B-B14F-4D97-AF65-F5344CB8AC3E}">
        <p14:creationId xmlns:p14="http://schemas.microsoft.com/office/powerpoint/2010/main" val="59035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Open the file birthday song or use any text file you would like</a:t>
            </a:r>
          </a:p>
          <a:p>
            <a:r>
              <a:rPr lang="en-US" dirty="0"/>
              <a:t>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the file in read only mode. If the file does not exist, print a friendly error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happy birthday to the user. Replace “user” in file with the actual name. You can either ask for user to input their name or use the Computer Account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each line to all caps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the total number of lines at the end of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0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0CA89-46CF-42D5-A570-46D959C6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1924050"/>
            <a:ext cx="1005519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Membership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15C6F-3EFA-4C58-A47D-CE64A55E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3" y="1990725"/>
            <a:ext cx="10653239" cy="42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9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with Print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4DDC0-F8AD-4FEB-86AE-B347A1F8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1841333"/>
            <a:ext cx="10279809" cy="3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117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read a file, we can use </a:t>
            </a:r>
            <a:r>
              <a:rPr lang="en-US" dirty="0" err="1"/>
              <a:t>objectname.read</a:t>
            </a:r>
            <a:r>
              <a:rPr lang="en-US" dirty="0"/>
              <a:t>() or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write a file, we use </a:t>
            </a:r>
            <a:r>
              <a:rPr lang="en-US" dirty="0" err="1"/>
              <a:t>objectname.write</a:t>
            </a:r>
            <a:r>
              <a:rPr lang="en-US" dirty="0"/>
              <a:t>() or </a:t>
            </a:r>
            <a:r>
              <a:rPr lang="en-US" dirty="0" err="1"/>
              <a:t>writelines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1BDF8-4700-4EE2-96EB-BFBB0787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962656"/>
            <a:ext cx="10430739" cy="28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Exercise #3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>
            <a:normAutofit/>
          </a:bodyPr>
          <a:lstStyle/>
          <a:p>
            <a:r>
              <a:rPr lang="en-US" dirty="0"/>
              <a:t>Below code is a game that flips a coin and lets user guess Heads or tails</a:t>
            </a:r>
          </a:p>
          <a:p>
            <a:r>
              <a:rPr lang="en-US" dirty="0"/>
              <a:t>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to a file the following information separated by commas.</a:t>
            </a:r>
            <a:br>
              <a:rPr lang="en-US" dirty="0"/>
            </a:br>
            <a:r>
              <a:rPr lang="en-US" dirty="0"/>
              <a:t> 	player name, score, and date and time of the coin flip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user types in “end”, quit the game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file was deleted, moved, renamed, </a:t>
            </a:r>
            <a:r>
              <a:rPr lang="en-US" dirty="0" err="1"/>
              <a:t>etc</a:t>
            </a:r>
            <a:r>
              <a:rPr lang="en-US" dirty="0"/>
              <a:t>, then create a new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7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8A585-7185-48C8-8604-C85058CD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7" y="169368"/>
            <a:ext cx="8712868" cy="65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EE75B-09A8-4C04-9140-BE30E22D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1500"/>
            <a:ext cx="9720073" cy="4023360"/>
          </a:xfrm>
        </p:spPr>
        <p:txBody>
          <a:bodyPr/>
          <a:lstStyle/>
          <a:p>
            <a:r>
              <a:rPr lang="en-US" dirty="0"/>
              <a:t>You can do comprehensions on lists, tuples, dictionaries, sets and other data structures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30CC-2D0E-4BD6-BF57-9E33A4B0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" y="2527300"/>
            <a:ext cx="10575085" cy="3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membership testing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counts number of vowels in a word.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7D0ACB-3338-4B35-BC79-A757BA61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75" y="2849195"/>
            <a:ext cx="9553552" cy="3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Sets for Removing duplicates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5" y="1741792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 most often used for membership testing and 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program removes duplicates in a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0D852A9-CC0E-472F-9177-359DE08A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743200"/>
            <a:ext cx="10001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Set Notations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8D3683-D2E2-4B78-9954-83386A14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5" y="2009799"/>
            <a:ext cx="10197304" cy="34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5072"/>
              </p:ext>
            </p:extLst>
          </p:nvPr>
        </p:nvGraphicFramePr>
        <p:xfrm>
          <a:off x="584201" y="2084832"/>
          <a:ext cx="10583672" cy="4328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21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072632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1275769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1936079">
                  <a:extLst>
                    <a:ext uri="{9D8B030D-6E8A-4147-A177-3AD203B41FA5}">
                      <a16:colId xmlns:a16="http://schemas.microsoft.com/office/drawing/2014/main" val="4098461621"/>
                    </a:ext>
                  </a:extLst>
                </a:gridCol>
                <a:gridCol w="2696973">
                  <a:extLst>
                    <a:ext uri="{9D8B030D-6E8A-4147-A177-3AD203B41FA5}">
                      <a16:colId xmlns:a16="http://schemas.microsoft.com/office/drawing/2014/main" val="2026606902"/>
                    </a:ext>
                  </a:extLst>
                </a:gridCol>
              </a:tblGrid>
              <a:tr h="783601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duplicate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= [“eggs“,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= (“eggs”,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{“eggs”:4, “milk”:2}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886267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{“eggs”, “milk”, “</a:t>
                      </a:r>
                      <a:r>
                        <a:rPr lang="en-US" dirty="0" err="1"/>
                        <a:t>jello</a:t>
                      </a:r>
                      <a:r>
                        <a:rPr lang="en-US" dirty="0"/>
                        <a:t>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Memorize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92D8-2FD7-4934-A32E-3CBA6CF0B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700784"/>
            <a:ext cx="10463023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and/or when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Printing to console, getting user input, storing variables, and basic math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conditional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Converting data types and converting 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list, dictionary, set, tuple and differences between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Error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while and for 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built-in modules, 3</a:t>
            </a:r>
            <a:r>
              <a:rPr lang="en-US" baseline="30000" dirty="0"/>
              <a:t>rd</a:t>
            </a:r>
            <a:r>
              <a:rPr lang="en-US" dirty="0"/>
              <a:t> party modules, and your own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keywords like </a:t>
            </a:r>
            <a:r>
              <a:rPr lang="en-US" b="1" dirty="0"/>
              <a:t>and, or, in, not in, continue, break,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CEE-3275-40EA-B447-F84D29EF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Understand/Familiarize yourself with: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5D1F6-1FC6-4BA5-A11F-BC627F0E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828" y="1919732"/>
            <a:ext cx="8729472" cy="4563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Optional/default arguments in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 and dictionary methods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and methods in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Concept of indexing and ranges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Optional/default arguments in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Comprehensions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website and documentations as well as other resources </a:t>
            </a:r>
          </a:p>
        </p:txBody>
      </p:sp>
    </p:spTree>
    <p:extLst>
      <p:ext uri="{BB962C8B-B14F-4D97-AF65-F5344CB8AC3E}">
        <p14:creationId xmlns:p14="http://schemas.microsoft.com/office/powerpoint/2010/main" val="1379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954F5-3109-4EF8-AAFA-4032359D99E6}"/>
              </a:ext>
            </a:extLst>
          </p:cNvPr>
          <p:cNvSpPr txBox="1"/>
          <p:nvPr/>
        </p:nvSpPr>
        <p:spPr>
          <a:xfrm>
            <a:off x="1024128" y="1724150"/>
            <a:ext cx="9801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Refactoring code is the common practice of re-writing code to increase its readability and efficiency without changing any of the programs functionality </a:t>
            </a:r>
          </a:p>
          <a:p>
            <a:endParaRPr lang="en-US" sz="2400" dirty="0"/>
          </a:p>
          <a:p>
            <a:r>
              <a:rPr lang="en-US" sz="2400" dirty="0"/>
              <a:t>Monty’s Bank asked you to refactor the following code. Use your knowledge of functions to remove redundancies and increase efficiency of this code.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Code is found in notes section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9EB744D-2129-41B4-9D71-87336AB574AD}"/>
              </a:ext>
            </a:extLst>
          </p:cNvPr>
          <p:cNvSpPr/>
          <p:nvPr/>
        </p:nvSpPr>
        <p:spPr>
          <a:xfrm>
            <a:off x="1235242" y="5161905"/>
            <a:ext cx="1219200" cy="1633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2082</TotalTime>
  <Words>2814</Words>
  <Application>Microsoft Office PowerPoint</Application>
  <PresentationFormat>Widescreen</PresentationFormat>
  <Paragraphs>481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</vt:lpstr>
      <vt:lpstr>Sets</vt:lpstr>
      <vt:lpstr>Sets for membership testing</vt:lpstr>
      <vt:lpstr>Sets for Removing duplicates</vt:lpstr>
      <vt:lpstr>Set Notations</vt:lpstr>
      <vt:lpstr>Review: Data Structures</vt:lpstr>
      <vt:lpstr>What you need to Memorize</vt:lpstr>
      <vt:lpstr>Understand/Familiarize yourself with:</vt:lpstr>
      <vt:lpstr>Review Exercise:</vt:lpstr>
      <vt:lpstr>Review Exercise:</vt:lpstr>
      <vt:lpstr>Syntax Review</vt:lpstr>
      <vt:lpstr>Time Library Methods</vt:lpstr>
      <vt:lpstr>Importing Your own files</vt:lpstr>
      <vt:lpstr>Reading Files</vt:lpstr>
      <vt:lpstr>Reading Files</vt:lpstr>
      <vt:lpstr>File Modes</vt:lpstr>
      <vt:lpstr>Reading Files</vt:lpstr>
      <vt:lpstr>Exercise #2</vt:lpstr>
      <vt:lpstr>OS Library Methods</vt:lpstr>
      <vt:lpstr>File and String functions/methods</vt:lpstr>
      <vt:lpstr>Exercise #2</vt:lpstr>
      <vt:lpstr>Exercise #2</vt:lpstr>
      <vt:lpstr>Membership Testing</vt:lpstr>
      <vt:lpstr>Writing Files with Print</vt:lpstr>
      <vt:lpstr>Writing Files</vt:lpstr>
      <vt:lpstr>Exercise #3</vt:lpstr>
      <vt:lpstr>PowerPoint Presentation</vt:lpstr>
      <vt:lpstr>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cp:lastModifiedBy>Hisham M</cp:lastModifiedBy>
  <cp:revision>85</cp:revision>
  <dcterms:created xsi:type="dcterms:W3CDTF">2019-02-16T07:42:54Z</dcterms:created>
  <dcterms:modified xsi:type="dcterms:W3CDTF">2019-09-23T05:06:28Z</dcterms:modified>
</cp:coreProperties>
</file>