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6" r:id="rId2"/>
    <p:sldId id="325" r:id="rId3"/>
    <p:sldId id="290" r:id="rId4"/>
    <p:sldId id="363" r:id="rId5"/>
    <p:sldId id="294" r:id="rId6"/>
    <p:sldId id="364" r:id="rId7"/>
    <p:sldId id="365" r:id="rId8"/>
    <p:sldId id="311" r:id="rId9"/>
    <p:sldId id="305" r:id="rId10"/>
    <p:sldId id="310" r:id="rId11"/>
    <p:sldId id="318" r:id="rId12"/>
    <p:sldId id="352" r:id="rId13"/>
    <p:sldId id="359" r:id="rId14"/>
    <p:sldId id="361" r:id="rId15"/>
    <p:sldId id="362" r:id="rId16"/>
    <p:sldId id="396" r:id="rId17"/>
    <p:sldId id="397" r:id="rId18"/>
    <p:sldId id="403" r:id="rId19"/>
    <p:sldId id="404" r:id="rId20"/>
    <p:sldId id="286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76084" autoAdjust="0"/>
  </p:normalViewPr>
  <p:slideViewPr>
    <p:cSldViewPr snapToGrid="0">
      <p:cViewPr varScale="1">
        <p:scale>
          <a:sx n="50" d="100"/>
          <a:sy n="50" d="100"/>
        </p:scale>
        <p:origin x="128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4" Type="http://schemas.openxmlformats.org/officeDocument/2006/relationships/image" Target="../media/image18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4" Type="http://schemas.openxmlformats.org/officeDocument/2006/relationships/image" Target="../media/image1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731619C-D924-47E5-BFF1-31648CD32C1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1133AA32-6AFC-4EA5-B7C1-6C8D4F5D90AE}">
      <dgm:prSet/>
      <dgm:spPr/>
      <dgm:t>
        <a:bodyPr/>
        <a:lstStyle/>
        <a:p>
          <a:r>
            <a:rPr lang="en-US" dirty="0"/>
            <a:t>Understand basic data types (strings, numbers, Booleans)</a:t>
          </a:r>
        </a:p>
      </dgm:t>
    </dgm:pt>
    <dgm:pt modelId="{F4EA9681-3221-49ED-A80D-5FF29E136C3D}" type="parTrans" cxnId="{52E151FE-B41E-49A7-8946-0013F75D3C79}">
      <dgm:prSet/>
      <dgm:spPr/>
      <dgm:t>
        <a:bodyPr/>
        <a:lstStyle/>
        <a:p>
          <a:endParaRPr lang="en-US"/>
        </a:p>
      </dgm:t>
    </dgm:pt>
    <dgm:pt modelId="{36667C10-2101-4B84-A853-D3BF57BFA6B7}" type="sibTrans" cxnId="{52E151FE-B41E-49A7-8946-0013F75D3C79}">
      <dgm:prSet/>
      <dgm:spPr/>
      <dgm:t>
        <a:bodyPr/>
        <a:lstStyle/>
        <a:p>
          <a:endParaRPr lang="en-US"/>
        </a:p>
      </dgm:t>
    </dgm:pt>
    <dgm:pt modelId="{BCA53CC8-8D79-4A65-A147-E77CFC8BBAB0}">
      <dgm:prSet/>
      <dgm:spPr/>
      <dgm:t>
        <a:bodyPr/>
        <a:lstStyle/>
        <a:p>
          <a:r>
            <a:rPr lang="en-US"/>
            <a:t>Be able to output data to console using print statements</a:t>
          </a:r>
        </a:p>
      </dgm:t>
    </dgm:pt>
    <dgm:pt modelId="{E984B2E3-442D-4272-B509-5116FEB4FF8C}" type="parTrans" cxnId="{115C17A1-C5C1-4CDE-A8E6-5A7FF15232D3}">
      <dgm:prSet/>
      <dgm:spPr/>
      <dgm:t>
        <a:bodyPr/>
        <a:lstStyle/>
        <a:p>
          <a:endParaRPr lang="en-US"/>
        </a:p>
      </dgm:t>
    </dgm:pt>
    <dgm:pt modelId="{F0D81AAC-DFA6-42E0-A119-B5A0E39DAB0B}" type="sibTrans" cxnId="{115C17A1-C5C1-4CDE-A8E6-5A7FF15232D3}">
      <dgm:prSet/>
      <dgm:spPr/>
      <dgm:t>
        <a:bodyPr/>
        <a:lstStyle/>
        <a:p>
          <a:endParaRPr lang="en-US"/>
        </a:p>
      </dgm:t>
    </dgm:pt>
    <dgm:pt modelId="{0CA07E63-DF82-4316-B75B-83163B15485A}">
      <dgm:prSet/>
      <dgm:spPr/>
      <dgm:t>
        <a:bodyPr/>
        <a:lstStyle/>
        <a:p>
          <a:r>
            <a:rPr lang="en-US"/>
            <a:t>Be able to retrieve input from users using input command and store as variable</a:t>
          </a:r>
        </a:p>
      </dgm:t>
    </dgm:pt>
    <dgm:pt modelId="{EFC40CB2-81B1-4055-AE13-6DEC2897D5C5}" type="parTrans" cxnId="{9D75A0A6-1228-42A1-9F92-FBB7F4DDF92E}">
      <dgm:prSet/>
      <dgm:spPr/>
      <dgm:t>
        <a:bodyPr/>
        <a:lstStyle/>
        <a:p>
          <a:endParaRPr lang="en-US"/>
        </a:p>
      </dgm:t>
    </dgm:pt>
    <dgm:pt modelId="{FBFA2A90-EBB8-4A8A-8BA3-B005D6EE489F}" type="sibTrans" cxnId="{9D75A0A6-1228-42A1-9F92-FBB7F4DDF92E}">
      <dgm:prSet/>
      <dgm:spPr/>
      <dgm:t>
        <a:bodyPr/>
        <a:lstStyle/>
        <a:p>
          <a:endParaRPr lang="en-US"/>
        </a:p>
      </dgm:t>
    </dgm:pt>
    <dgm:pt modelId="{8E6615A8-D4BA-4C7A-81B6-71A8D9B80B44}">
      <dgm:prSet/>
      <dgm:spPr/>
      <dgm:t>
        <a:bodyPr/>
        <a:lstStyle/>
        <a:p>
          <a:r>
            <a:rPr lang="en-US"/>
            <a:t>Be able to complete basic mathematical operations</a:t>
          </a:r>
        </a:p>
      </dgm:t>
    </dgm:pt>
    <dgm:pt modelId="{53A6C4D7-FD6E-4058-B79A-D98A24B0C2FA}" type="parTrans" cxnId="{4B10DD79-5074-40EB-A3CF-1DB23D5C8D53}">
      <dgm:prSet/>
      <dgm:spPr/>
      <dgm:t>
        <a:bodyPr/>
        <a:lstStyle/>
        <a:p>
          <a:endParaRPr lang="en-US"/>
        </a:p>
      </dgm:t>
    </dgm:pt>
    <dgm:pt modelId="{A09FB3C5-785B-4153-890A-EBDFA67697D1}" type="sibTrans" cxnId="{4B10DD79-5074-40EB-A3CF-1DB23D5C8D53}">
      <dgm:prSet/>
      <dgm:spPr/>
      <dgm:t>
        <a:bodyPr/>
        <a:lstStyle/>
        <a:p>
          <a:endParaRPr lang="en-US"/>
        </a:p>
      </dgm:t>
    </dgm:pt>
    <dgm:pt modelId="{4D6373BC-BF20-465C-B276-3796C07FA691}">
      <dgm:prSet/>
      <dgm:spPr/>
      <dgm:t>
        <a:bodyPr/>
        <a:lstStyle/>
        <a:p>
          <a:r>
            <a:rPr lang="en-US"/>
            <a:t>Be able to run conditional statements (if statements)</a:t>
          </a:r>
        </a:p>
      </dgm:t>
    </dgm:pt>
    <dgm:pt modelId="{4DE41F9B-C1D1-44D1-A4E5-DAA84D9D485D}" type="parTrans" cxnId="{5D4C772B-C522-4D9F-B4D5-D8F4F4CD61DD}">
      <dgm:prSet/>
      <dgm:spPr/>
      <dgm:t>
        <a:bodyPr/>
        <a:lstStyle/>
        <a:p>
          <a:endParaRPr lang="en-US"/>
        </a:p>
      </dgm:t>
    </dgm:pt>
    <dgm:pt modelId="{1C946FB1-D263-4424-9D75-13219B9FED93}" type="sibTrans" cxnId="{5D4C772B-C522-4D9F-B4D5-D8F4F4CD61DD}">
      <dgm:prSet/>
      <dgm:spPr/>
      <dgm:t>
        <a:bodyPr/>
        <a:lstStyle/>
        <a:p>
          <a:endParaRPr lang="en-US"/>
        </a:p>
      </dgm:t>
    </dgm:pt>
    <dgm:pt modelId="{9D7A946F-42F7-44FD-908B-062A059C2BBD}">
      <dgm:prSet/>
      <dgm:spPr/>
      <dgm:t>
        <a:bodyPr/>
        <a:lstStyle/>
        <a:p>
          <a:r>
            <a:rPr lang="en-US"/>
            <a:t>Be familiar with common string operations (len, upper, lower)</a:t>
          </a:r>
        </a:p>
      </dgm:t>
    </dgm:pt>
    <dgm:pt modelId="{9361CC16-63E2-4719-BF1A-06C6BDCA781E}" type="parTrans" cxnId="{02CAAD1C-F6CC-43F9-B93A-C0EA4D289696}">
      <dgm:prSet/>
      <dgm:spPr/>
      <dgm:t>
        <a:bodyPr/>
        <a:lstStyle/>
        <a:p>
          <a:endParaRPr lang="en-US"/>
        </a:p>
      </dgm:t>
    </dgm:pt>
    <dgm:pt modelId="{9DC0803E-5805-445A-9AEC-1776FD7FFC81}" type="sibTrans" cxnId="{02CAAD1C-F6CC-43F9-B93A-C0EA4D289696}">
      <dgm:prSet/>
      <dgm:spPr/>
      <dgm:t>
        <a:bodyPr/>
        <a:lstStyle/>
        <a:p>
          <a:endParaRPr lang="en-US"/>
        </a:p>
      </dgm:t>
    </dgm:pt>
    <dgm:pt modelId="{D46A4279-22BA-4597-BE46-0DE73AE44B48}" type="pres">
      <dgm:prSet presAssocID="{8731619C-D924-47E5-BFF1-31648CD32C1A}" presName="root" presStyleCnt="0">
        <dgm:presLayoutVars>
          <dgm:dir/>
          <dgm:resizeHandles val="exact"/>
        </dgm:presLayoutVars>
      </dgm:prSet>
      <dgm:spPr/>
    </dgm:pt>
    <dgm:pt modelId="{DD9C8C87-5478-4C9D-A957-6A4D99E3D98D}" type="pres">
      <dgm:prSet presAssocID="{1133AA32-6AFC-4EA5-B7C1-6C8D4F5D90AE}" presName="compNode" presStyleCnt="0"/>
      <dgm:spPr/>
    </dgm:pt>
    <dgm:pt modelId="{DE76FF8D-B8CA-4637-B2FB-E53CCC707CDB}" type="pres">
      <dgm:prSet presAssocID="{1133AA32-6AFC-4EA5-B7C1-6C8D4F5D90AE}" presName="bgRect" presStyleLbl="bgShp" presStyleIdx="0" presStyleCnt="6"/>
      <dgm:spPr/>
    </dgm:pt>
    <dgm:pt modelId="{E48268BC-AA42-4E55-AB60-551D618E28AE}" type="pres">
      <dgm:prSet presAssocID="{1133AA32-6AFC-4EA5-B7C1-6C8D4F5D90AE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iolin"/>
        </a:ext>
      </dgm:extLst>
    </dgm:pt>
    <dgm:pt modelId="{CC4EDD88-F1B9-4788-A104-220433371546}" type="pres">
      <dgm:prSet presAssocID="{1133AA32-6AFC-4EA5-B7C1-6C8D4F5D90AE}" presName="spaceRect" presStyleCnt="0"/>
      <dgm:spPr/>
    </dgm:pt>
    <dgm:pt modelId="{23760005-0E02-4E30-8D0B-B0B29DAB9224}" type="pres">
      <dgm:prSet presAssocID="{1133AA32-6AFC-4EA5-B7C1-6C8D4F5D90AE}" presName="parTx" presStyleLbl="revTx" presStyleIdx="0" presStyleCnt="6">
        <dgm:presLayoutVars>
          <dgm:chMax val="0"/>
          <dgm:chPref val="0"/>
        </dgm:presLayoutVars>
      </dgm:prSet>
      <dgm:spPr/>
    </dgm:pt>
    <dgm:pt modelId="{4C4D3DB3-D5CD-44E4-A39D-03FE0198D82D}" type="pres">
      <dgm:prSet presAssocID="{36667C10-2101-4B84-A853-D3BF57BFA6B7}" presName="sibTrans" presStyleCnt="0"/>
      <dgm:spPr/>
    </dgm:pt>
    <dgm:pt modelId="{94845778-F7C6-4F8C-A19C-2E3B96E257FE}" type="pres">
      <dgm:prSet presAssocID="{BCA53CC8-8D79-4A65-A147-E77CFC8BBAB0}" presName="compNode" presStyleCnt="0"/>
      <dgm:spPr/>
    </dgm:pt>
    <dgm:pt modelId="{8EFB2CC5-7FF9-4340-B9AB-31A50C395368}" type="pres">
      <dgm:prSet presAssocID="{BCA53CC8-8D79-4A65-A147-E77CFC8BBAB0}" presName="bgRect" presStyleLbl="bgShp" presStyleIdx="1" presStyleCnt="6"/>
      <dgm:spPr/>
    </dgm:pt>
    <dgm:pt modelId="{28F2B8FF-8FBD-4926-B7F2-F2B6F1BE04D7}" type="pres">
      <dgm:prSet presAssocID="{BCA53CC8-8D79-4A65-A147-E77CFC8BBAB0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981CB962-9792-417C-BF14-FBA0768126DD}" type="pres">
      <dgm:prSet presAssocID="{BCA53CC8-8D79-4A65-A147-E77CFC8BBAB0}" presName="spaceRect" presStyleCnt="0"/>
      <dgm:spPr/>
    </dgm:pt>
    <dgm:pt modelId="{61055DEF-B75A-490C-B600-EAC771ED307E}" type="pres">
      <dgm:prSet presAssocID="{BCA53CC8-8D79-4A65-A147-E77CFC8BBAB0}" presName="parTx" presStyleLbl="revTx" presStyleIdx="1" presStyleCnt="6">
        <dgm:presLayoutVars>
          <dgm:chMax val="0"/>
          <dgm:chPref val="0"/>
        </dgm:presLayoutVars>
      </dgm:prSet>
      <dgm:spPr/>
    </dgm:pt>
    <dgm:pt modelId="{1285E8D1-9918-4122-992A-4A5612176B46}" type="pres">
      <dgm:prSet presAssocID="{F0D81AAC-DFA6-42E0-A119-B5A0E39DAB0B}" presName="sibTrans" presStyleCnt="0"/>
      <dgm:spPr/>
    </dgm:pt>
    <dgm:pt modelId="{989BFCB7-F28D-4F01-8F68-A1752F821256}" type="pres">
      <dgm:prSet presAssocID="{0CA07E63-DF82-4316-B75B-83163B15485A}" presName="compNode" presStyleCnt="0"/>
      <dgm:spPr/>
    </dgm:pt>
    <dgm:pt modelId="{59C5F7E4-04ED-4E1E-885E-8A5F8A45EDAB}" type="pres">
      <dgm:prSet presAssocID="{0CA07E63-DF82-4316-B75B-83163B15485A}" presName="bgRect" presStyleLbl="bgShp" presStyleIdx="2" presStyleCnt="6"/>
      <dgm:spPr/>
    </dgm:pt>
    <dgm:pt modelId="{86E03F8F-F099-4FCF-87CD-5B4A7CFB96F6}" type="pres">
      <dgm:prSet presAssocID="{0CA07E63-DF82-4316-B75B-83163B15485A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F6952885-AA1E-41AE-9276-15C5BF1E5FAD}" type="pres">
      <dgm:prSet presAssocID="{0CA07E63-DF82-4316-B75B-83163B15485A}" presName="spaceRect" presStyleCnt="0"/>
      <dgm:spPr/>
    </dgm:pt>
    <dgm:pt modelId="{32ACD8E1-D473-4436-9E72-707D2C5A9752}" type="pres">
      <dgm:prSet presAssocID="{0CA07E63-DF82-4316-B75B-83163B15485A}" presName="parTx" presStyleLbl="revTx" presStyleIdx="2" presStyleCnt="6">
        <dgm:presLayoutVars>
          <dgm:chMax val="0"/>
          <dgm:chPref val="0"/>
        </dgm:presLayoutVars>
      </dgm:prSet>
      <dgm:spPr/>
    </dgm:pt>
    <dgm:pt modelId="{7159602B-01B0-4F08-BAFE-2E8E02D2D7F5}" type="pres">
      <dgm:prSet presAssocID="{FBFA2A90-EBB8-4A8A-8BA3-B005D6EE489F}" presName="sibTrans" presStyleCnt="0"/>
      <dgm:spPr/>
    </dgm:pt>
    <dgm:pt modelId="{84BD0236-D2C9-4CCD-A183-644E0DC993BD}" type="pres">
      <dgm:prSet presAssocID="{8E6615A8-D4BA-4C7A-81B6-71A8D9B80B44}" presName="compNode" presStyleCnt="0"/>
      <dgm:spPr/>
    </dgm:pt>
    <dgm:pt modelId="{D908F364-EA62-4D32-8EDC-D175C5F0DCC3}" type="pres">
      <dgm:prSet presAssocID="{8E6615A8-D4BA-4C7A-81B6-71A8D9B80B44}" presName="bgRect" presStyleLbl="bgShp" presStyleIdx="3" presStyleCnt="6"/>
      <dgm:spPr/>
    </dgm:pt>
    <dgm:pt modelId="{A9A415B9-68EF-44B9-9BA8-51958E1CE765}" type="pres">
      <dgm:prSet presAssocID="{8E6615A8-D4BA-4C7A-81B6-71A8D9B80B44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7DE5E1EE-63D6-490E-AE6E-53918926FE54}" type="pres">
      <dgm:prSet presAssocID="{8E6615A8-D4BA-4C7A-81B6-71A8D9B80B44}" presName="spaceRect" presStyleCnt="0"/>
      <dgm:spPr/>
    </dgm:pt>
    <dgm:pt modelId="{D2625445-0620-4114-82B3-447DC9B331D0}" type="pres">
      <dgm:prSet presAssocID="{8E6615A8-D4BA-4C7A-81B6-71A8D9B80B44}" presName="parTx" presStyleLbl="revTx" presStyleIdx="3" presStyleCnt="6">
        <dgm:presLayoutVars>
          <dgm:chMax val="0"/>
          <dgm:chPref val="0"/>
        </dgm:presLayoutVars>
      </dgm:prSet>
      <dgm:spPr/>
    </dgm:pt>
    <dgm:pt modelId="{EC6503C6-364C-4424-9EF0-271CF026D477}" type="pres">
      <dgm:prSet presAssocID="{A09FB3C5-785B-4153-890A-EBDFA67697D1}" presName="sibTrans" presStyleCnt="0"/>
      <dgm:spPr/>
    </dgm:pt>
    <dgm:pt modelId="{EFF27899-0090-4CD3-B350-243452443425}" type="pres">
      <dgm:prSet presAssocID="{4D6373BC-BF20-465C-B276-3796C07FA691}" presName="compNode" presStyleCnt="0"/>
      <dgm:spPr/>
    </dgm:pt>
    <dgm:pt modelId="{069BE560-BF5B-4FF7-8FD1-3F2BB2335428}" type="pres">
      <dgm:prSet presAssocID="{4D6373BC-BF20-465C-B276-3796C07FA691}" presName="bgRect" presStyleLbl="bgShp" presStyleIdx="4" presStyleCnt="6"/>
      <dgm:spPr/>
    </dgm:pt>
    <dgm:pt modelId="{14B785FE-859E-44B2-8F68-731D2DB751CF}" type="pres">
      <dgm:prSet presAssocID="{4D6373BC-BF20-465C-B276-3796C07FA691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9E54F685-A354-4585-8312-58A85AB7C3A4}" type="pres">
      <dgm:prSet presAssocID="{4D6373BC-BF20-465C-B276-3796C07FA691}" presName="spaceRect" presStyleCnt="0"/>
      <dgm:spPr/>
    </dgm:pt>
    <dgm:pt modelId="{A0195C70-14B4-4BFB-9EB7-4D482C0EBA96}" type="pres">
      <dgm:prSet presAssocID="{4D6373BC-BF20-465C-B276-3796C07FA691}" presName="parTx" presStyleLbl="revTx" presStyleIdx="4" presStyleCnt="6">
        <dgm:presLayoutVars>
          <dgm:chMax val="0"/>
          <dgm:chPref val="0"/>
        </dgm:presLayoutVars>
      </dgm:prSet>
      <dgm:spPr/>
    </dgm:pt>
    <dgm:pt modelId="{922F2FD5-A1D0-4006-87B8-802EFC7E6B1D}" type="pres">
      <dgm:prSet presAssocID="{1C946FB1-D263-4424-9D75-13219B9FED93}" presName="sibTrans" presStyleCnt="0"/>
      <dgm:spPr/>
    </dgm:pt>
    <dgm:pt modelId="{8F8A66EF-EE26-422F-B840-654FC282B082}" type="pres">
      <dgm:prSet presAssocID="{9D7A946F-42F7-44FD-908B-062A059C2BBD}" presName="compNode" presStyleCnt="0"/>
      <dgm:spPr/>
    </dgm:pt>
    <dgm:pt modelId="{FE708748-9CD5-48C7-AFEB-D69E430A0A9D}" type="pres">
      <dgm:prSet presAssocID="{9D7A946F-42F7-44FD-908B-062A059C2BBD}" presName="bgRect" presStyleLbl="bgShp" presStyleIdx="5" presStyleCnt="6"/>
      <dgm:spPr/>
    </dgm:pt>
    <dgm:pt modelId="{AB7134A2-0CA2-401A-B60E-3A663104E1BD}" type="pres">
      <dgm:prSet presAssocID="{9D7A946F-42F7-44FD-908B-062A059C2BBD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5095403D-8FA6-441A-93BB-A327C48824BE}" type="pres">
      <dgm:prSet presAssocID="{9D7A946F-42F7-44FD-908B-062A059C2BBD}" presName="spaceRect" presStyleCnt="0"/>
      <dgm:spPr/>
    </dgm:pt>
    <dgm:pt modelId="{6B1567B0-73DC-40A6-A9E3-78E7CA07211E}" type="pres">
      <dgm:prSet presAssocID="{9D7A946F-42F7-44FD-908B-062A059C2BBD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02CAAD1C-F6CC-43F9-B93A-C0EA4D289696}" srcId="{8731619C-D924-47E5-BFF1-31648CD32C1A}" destId="{9D7A946F-42F7-44FD-908B-062A059C2BBD}" srcOrd="5" destOrd="0" parTransId="{9361CC16-63E2-4719-BF1A-06C6BDCA781E}" sibTransId="{9DC0803E-5805-445A-9AEC-1776FD7FFC81}"/>
    <dgm:cxn modelId="{D6D71227-6568-4B9A-9DD9-D0A183BB189A}" type="presOf" srcId="{4D6373BC-BF20-465C-B276-3796C07FA691}" destId="{A0195C70-14B4-4BFB-9EB7-4D482C0EBA96}" srcOrd="0" destOrd="0" presId="urn:microsoft.com/office/officeart/2018/2/layout/IconVerticalSolidList"/>
    <dgm:cxn modelId="{5D4C772B-C522-4D9F-B4D5-D8F4F4CD61DD}" srcId="{8731619C-D924-47E5-BFF1-31648CD32C1A}" destId="{4D6373BC-BF20-465C-B276-3796C07FA691}" srcOrd="4" destOrd="0" parTransId="{4DE41F9B-C1D1-44D1-A4E5-DAA84D9D485D}" sibTransId="{1C946FB1-D263-4424-9D75-13219B9FED93}"/>
    <dgm:cxn modelId="{A084203E-9844-4940-955A-94F79760834F}" type="presOf" srcId="{BCA53CC8-8D79-4A65-A147-E77CFC8BBAB0}" destId="{61055DEF-B75A-490C-B600-EAC771ED307E}" srcOrd="0" destOrd="0" presId="urn:microsoft.com/office/officeart/2018/2/layout/IconVerticalSolidList"/>
    <dgm:cxn modelId="{3AE26A46-FBD8-4A07-AA77-ECE2518F2664}" type="presOf" srcId="{8E6615A8-D4BA-4C7A-81B6-71A8D9B80B44}" destId="{D2625445-0620-4114-82B3-447DC9B331D0}" srcOrd="0" destOrd="0" presId="urn:microsoft.com/office/officeart/2018/2/layout/IconVerticalSolidList"/>
    <dgm:cxn modelId="{4B10DD79-5074-40EB-A3CF-1DB23D5C8D53}" srcId="{8731619C-D924-47E5-BFF1-31648CD32C1A}" destId="{8E6615A8-D4BA-4C7A-81B6-71A8D9B80B44}" srcOrd="3" destOrd="0" parTransId="{53A6C4D7-FD6E-4058-B79A-D98A24B0C2FA}" sibTransId="{A09FB3C5-785B-4153-890A-EBDFA67697D1}"/>
    <dgm:cxn modelId="{A449057A-C515-4560-BBE2-5EE9FAF32F2D}" type="presOf" srcId="{1133AA32-6AFC-4EA5-B7C1-6C8D4F5D90AE}" destId="{23760005-0E02-4E30-8D0B-B0B29DAB9224}" srcOrd="0" destOrd="0" presId="urn:microsoft.com/office/officeart/2018/2/layout/IconVerticalSolidList"/>
    <dgm:cxn modelId="{115C17A1-C5C1-4CDE-A8E6-5A7FF15232D3}" srcId="{8731619C-D924-47E5-BFF1-31648CD32C1A}" destId="{BCA53CC8-8D79-4A65-A147-E77CFC8BBAB0}" srcOrd="1" destOrd="0" parTransId="{E984B2E3-442D-4272-B509-5116FEB4FF8C}" sibTransId="{F0D81AAC-DFA6-42E0-A119-B5A0E39DAB0B}"/>
    <dgm:cxn modelId="{2E4B18A6-755D-4FF1-9E6B-46B13B3243E4}" type="presOf" srcId="{9D7A946F-42F7-44FD-908B-062A059C2BBD}" destId="{6B1567B0-73DC-40A6-A9E3-78E7CA07211E}" srcOrd="0" destOrd="0" presId="urn:microsoft.com/office/officeart/2018/2/layout/IconVerticalSolidList"/>
    <dgm:cxn modelId="{9D75A0A6-1228-42A1-9F92-FBB7F4DDF92E}" srcId="{8731619C-D924-47E5-BFF1-31648CD32C1A}" destId="{0CA07E63-DF82-4316-B75B-83163B15485A}" srcOrd="2" destOrd="0" parTransId="{EFC40CB2-81B1-4055-AE13-6DEC2897D5C5}" sibTransId="{FBFA2A90-EBB8-4A8A-8BA3-B005D6EE489F}"/>
    <dgm:cxn modelId="{B32761AA-D81A-4433-8466-C54B59B6894A}" type="presOf" srcId="{0CA07E63-DF82-4316-B75B-83163B15485A}" destId="{32ACD8E1-D473-4436-9E72-707D2C5A9752}" srcOrd="0" destOrd="0" presId="urn:microsoft.com/office/officeart/2018/2/layout/IconVerticalSolidList"/>
    <dgm:cxn modelId="{85D74DAA-CDA8-4A23-B060-017C995BB870}" type="presOf" srcId="{8731619C-D924-47E5-BFF1-31648CD32C1A}" destId="{D46A4279-22BA-4597-BE46-0DE73AE44B48}" srcOrd="0" destOrd="0" presId="urn:microsoft.com/office/officeart/2018/2/layout/IconVerticalSolidList"/>
    <dgm:cxn modelId="{52E151FE-B41E-49A7-8946-0013F75D3C79}" srcId="{8731619C-D924-47E5-BFF1-31648CD32C1A}" destId="{1133AA32-6AFC-4EA5-B7C1-6C8D4F5D90AE}" srcOrd="0" destOrd="0" parTransId="{F4EA9681-3221-49ED-A80D-5FF29E136C3D}" sibTransId="{36667C10-2101-4B84-A853-D3BF57BFA6B7}"/>
    <dgm:cxn modelId="{B7CA8A02-78EE-4A5E-A251-2AA4565B5E20}" type="presParOf" srcId="{D46A4279-22BA-4597-BE46-0DE73AE44B48}" destId="{DD9C8C87-5478-4C9D-A957-6A4D99E3D98D}" srcOrd="0" destOrd="0" presId="urn:microsoft.com/office/officeart/2018/2/layout/IconVerticalSolidList"/>
    <dgm:cxn modelId="{0114D8AF-A657-44C1-A493-52AF32ADA562}" type="presParOf" srcId="{DD9C8C87-5478-4C9D-A957-6A4D99E3D98D}" destId="{DE76FF8D-B8CA-4637-B2FB-E53CCC707CDB}" srcOrd="0" destOrd="0" presId="urn:microsoft.com/office/officeart/2018/2/layout/IconVerticalSolidList"/>
    <dgm:cxn modelId="{5E76C99F-08BA-4BD7-82A8-143C06A17D68}" type="presParOf" srcId="{DD9C8C87-5478-4C9D-A957-6A4D99E3D98D}" destId="{E48268BC-AA42-4E55-AB60-551D618E28AE}" srcOrd="1" destOrd="0" presId="urn:microsoft.com/office/officeart/2018/2/layout/IconVerticalSolidList"/>
    <dgm:cxn modelId="{60096F1A-2AB5-4BEE-AC12-D61B09EF9E44}" type="presParOf" srcId="{DD9C8C87-5478-4C9D-A957-6A4D99E3D98D}" destId="{CC4EDD88-F1B9-4788-A104-220433371546}" srcOrd="2" destOrd="0" presId="urn:microsoft.com/office/officeart/2018/2/layout/IconVerticalSolidList"/>
    <dgm:cxn modelId="{5CADF2B1-3634-470D-A315-98A8B75F96C5}" type="presParOf" srcId="{DD9C8C87-5478-4C9D-A957-6A4D99E3D98D}" destId="{23760005-0E02-4E30-8D0B-B0B29DAB9224}" srcOrd="3" destOrd="0" presId="urn:microsoft.com/office/officeart/2018/2/layout/IconVerticalSolidList"/>
    <dgm:cxn modelId="{3D4271CC-F3A2-47DD-9B13-5D22BB2B5153}" type="presParOf" srcId="{D46A4279-22BA-4597-BE46-0DE73AE44B48}" destId="{4C4D3DB3-D5CD-44E4-A39D-03FE0198D82D}" srcOrd="1" destOrd="0" presId="urn:microsoft.com/office/officeart/2018/2/layout/IconVerticalSolidList"/>
    <dgm:cxn modelId="{E269B9F1-DC0E-40B2-9999-C3FB011CB598}" type="presParOf" srcId="{D46A4279-22BA-4597-BE46-0DE73AE44B48}" destId="{94845778-F7C6-4F8C-A19C-2E3B96E257FE}" srcOrd="2" destOrd="0" presId="urn:microsoft.com/office/officeart/2018/2/layout/IconVerticalSolidList"/>
    <dgm:cxn modelId="{C894F031-2896-4B02-9A60-11621CF4F201}" type="presParOf" srcId="{94845778-F7C6-4F8C-A19C-2E3B96E257FE}" destId="{8EFB2CC5-7FF9-4340-B9AB-31A50C395368}" srcOrd="0" destOrd="0" presId="urn:microsoft.com/office/officeart/2018/2/layout/IconVerticalSolidList"/>
    <dgm:cxn modelId="{CCD991A4-38D1-48CA-B355-4B675C6119DF}" type="presParOf" srcId="{94845778-F7C6-4F8C-A19C-2E3B96E257FE}" destId="{28F2B8FF-8FBD-4926-B7F2-F2B6F1BE04D7}" srcOrd="1" destOrd="0" presId="urn:microsoft.com/office/officeart/2018/2/layout/IconVerticalSolidList"/>
    <dgm:cxn modelId="{8971AF3F-55FB-4B8A-9F05-F9EAD28F80AA}" type="presParOf" srcId="{94845778-F7C6-4F8C-A19C-2E3B96E257FE}" destId="{981CB962-9792-417C-BF14-FBA0768126DD}" srcOrd="2" destOrd="0" presId="urn:microsoft.com/office/officeart/2018/2/layout/IconVerticalSolidList"/>
    <dgm:cxn modelId="{2CFC580C-BA1B-48E8-966E-E9A81DE2E1BC}" type="presParOf" srcId="{94845778-F7C6-4F8C-A19C-2E3B96E257FE}" destId="{61055DEF-B75A-490C-B600-EAC771ED307E}" srcOrd="3" destOrd="0" presId="urn:microsoft.com/office/officeart/2018/2/layout/IconVerticalSolidList"/>
    <dgm:cxn modelId="{5B91C0B5-6297-43DD-ACA3-28DC153F0839}" type="presParOf" srcId="{D46A4279-22BA-4597-BE46-0DE73AE44B48}" destId="{1285E8D1-9918-4122-992A-4A5612176B46}" srcOrd="3" destOrd="0" presId="urn:microsoft.com/office/officeart/2018/2/layout/IconVerticalSolidList"/>
    <dgm:cxn modelId="{0EE0FFC3-5AC4-4762-9584-D14A1FC7B59A}" type="presParOf" srcId="{D46A4279-22BA-4597-BE46-0DE73AE44B48}" destId="{989BFCB7-F28D-4F01-8F68-A1752F821256}" srcOrd="4" destOrd="0" presId="urn:microsoft.com/office/officeart/2018/2/layout/IconVerticalSolidList"/>
    <dgm:cxn modelId="{87E0A541-AFEB-4CC9-ABF7-373E0BF5C501}" type="presParOf" srcId="{989BFCB7-F28D-4F01-8F68-A1752F821256}" destId="{59C5F7E4-04ED-4E1E-885E-8A5F8A45EDAB}" srcOrd="0" destOrd="0" presId="urn:microsoft.com/office/officeart/2018/2/layout/IconVerticalSolidList"/>
    <dgm:cxn modelId="{89102C11-A082-41C0-8C17-210B19C39977}" type="presParOf" srcId="{989BFCB7-F28D-4F01-8F68-A1752F821256}" destId="{86E03F8F-F099-4FCF-87CD-5B4A7CFB96F6}" srcOrd="1" destOrd="0" presId="urn:microsoft.com/office/officeart/2018/2/layout/IconVerticalSolidList"/>
    <dgm:cxn modelId="{96BB1EF1-FFEE-4A6D-82A9-FF8D3CF87B7D}" type="presParOf" srcId="{989BFCB7-F28D-4F01-8F68-A1752F821256}" destId="{F6952885-AA1E-41AE-9276-15C5BF1E5FAD}" srcOrd="2" destOrd="0" presId="urn:microsoft.com/office/officeart/2018/2/layout/IconVerticalSolidList"/>
    <dgm:cxn modelId="{7C285E52-C6B3-4D8E-8BB3-C9214C35A43D}" type="presParOf" srcId="{989BFCB7-F28D-4F01-8F68-A1752F821256}" destId="{32ACD8E1-D473-4436-9E72-707D2C5A9752}" srcOrd="3" destOrd="0" presId="urn:microsoft.com/office/officeart/2018/2/layout/IconVerticalSolidList"/>
    <dgm:cxn modelId="{07ADBEDF-23A2-4544-B893-AD6241D6BA45}" type="presParOf" srcId="{D46A4279-22BA-4597-BE46-0DE73AE44B48}" destId="{7159602B-01B0-4F08-BAFE-2E8E02D2D7F5}" srcOrd="5" destOrd="0" presId="urn:microsoft.com/office/officeart/2018/2/layout/IconVerticalSolidList"/>
    <dgm:cxn modelId="{2EEA6434-0275-478B-9B70-42C6861813DB}" type="presParOf" srcId="{D46A4279-22BA-4597-BE46-0DE73AE44B48}" destId="{84BD0236-D2C9-4CCD-A183-644E0DC993BD}" srcOrd="6" destOrd="0" presId="urn:microsoft.com/office/officeart/2018/2/layout/IconVerticalSolidList"/>
    <dgm:cxn modelId="{C6769645-B86E-42FF-8D05-94877236C871}" type="presParOf" srcId="{84BD0236-D2C9-4CCD-A183-644E0DC993BD}" destId="{D908F364-EA62-4D32-8EDC-D175C5F0DCC3}" srcOrd="0" destOrd="0" presId="urn:microsoft.com/office/officeart/2018/2/layout/IconVerticalSolidList"/>
    <dgm:cxn modelId="{9345F100-295F-4793-8BEE-E75C0FD5A28F}" type="presParOf" srcId="{84BD0236-D2C9-4CCD-A183-644E0DC993BD}" destId="{A9A415B9-68EF-44B9-9BA8-51958E1CE765}" srcOrd="1" destOrd="0" presId="urn:microsoft.com/office/officeart/2018/2/layout/IconVerticalSolidList"/>
    <dgm:cxn modelId="{9A56B5CB-C9A0-4F21-9C0C-4CD48B0F4DF4}" type="presParOf" srcId="{84BD0236-D2C9-4CCD-A183-644E0DC993BD}" destId="{7DE5E1EE-63D6-490E-AE6E-53918926FE54}" srcOrd="2" destOrd="0" presId="urn:microsoft.com/office/officeart/2018/2/layout/IconVerticalSolidList"/>
    <dgm:cxn modelId="{489549BA-8CE4-4D8E-A519-DE994A9515EF}" type="presParOf" srcId="{84BD0236-D2C9-4CCD-A183-644E0DC993BD}" destId="{D2625445-0620-4114-82B3-447DC9B331D0}" srcOrd="3" destOrd="0" presId="urn:microsoft.com/office/officeart/2018/2/layout/IconVerticalSolidList"/>
    <dgm:cxn modelId="{1EC8876A-685D-47D2-8368-69559AB12157}" type="presParOf" srcId="{D46A4279-22BA-4597-BE46-0DE73AE44B48}" destId="{EC6503C6-364C-4424-9EF0-271CF026D477}" srcOrd="7" destOrd="0" presId="urn:microsoft.com/office/officeart/2018/2/layout/IconVerticalSolidList"/>
    <dgm:cxn modelId="{458F1C5F-EEE3-4532-BA4B-965321BF43AF}" type="presParOf" srcId="{D46A4279-22BA-4597-BE46-0DE73AE44B48}" destId="{EFF27899-0090-4CD3-B350-243452443425}" srcOrd="8" destOrd="0" presId="urn:microsoft.com/office/officeart/2018/2/layout/IconVerticalSolidList"/>
    <dgm:cxn modelId="{7F3EAF43-1CF6-4208-A50B-0B85BCE97F60}" type="presParOf" srcId="{EFF27899-0090-4CD3-B350-243452443425}" destId="{069BE560-BF5B-4FF7-8FD1-3F2BB2335428}" srcOrd="0" destOrd="0" presId="urn:microsoft.com/office/officeart/2018/2/layout/IconVerticalSolidList"/>
    <dgm:cxn modelId="{524C68B0-1E07-4A69-9188-69FAEAC2A717}" type="presParOf" srcId="{EFF27899-0090-4CD3-B350-243452443425}" destId="{14B785FE-859E-44B2-8F68-731D2DB751CF}" srcOrd="1" destOrd="0" presId="urn:microsoft.com/office/officeart/2018/2/layout/IconVerticalSolidList"/>
    <dgm:cxn modelId="{CA5A1B6A-8865-499E-AEAB-9CAE8D18A78C}" type="presParOf" srcId="{EFF27899-0090-4CD3-B350-243452443425}" destId="{9E54F685-A354-4585-8312-58A85AB7C3A4}" srcOrd="2" destOrd="0" presId="urn:microsoft.com/office/officeart/2018/2/layout/IconVerticalSolidList"/>
    <dgm:cxn modelId="{AA26D6A8-4698-4138-AEB4-564A7518B50F}" type="presParOf" srcId="{EFF27899-0090-4CD3-B350-243452443425}" destId="{A0195C70-14B4-4BFB-9EB7-4D482C0EBA96}" srcOrd="3" destOrd="0" presId="urn:microsoft.com/office/officeart/2018/2/layout/IconVerticalSolidList"/>
    <dgm:cxn modelId="{D7634BC0-44BB-4ACC-8F6E-CE862CC4C0E7}" type="presParOf" srcId="{D46A4279-22BA-4597-BE46-0DE73AE44B48}" destId="{922F2FD5-A1D0-4006-87B8-802EFC7E6B1D}" srcOrd="9" destOrd="0" presId="urn:microsoft.com/office/officeart/2018/2/layout/IconVerticalSolidList"/>
    <dgm:cxn modelId="{26B3A3A8-92A2-44D7-A199-A519FCB95AE7}" type="presParOf" srcId="{D46A4279-22BA-4597-BE46-0DE73AE44B48}" destId="{8F8A66EF-EE26-422F-B840-654FC282B082}" srcOrd="10" destOrd="0" presId="urn:microsoft.com/office/officeart/2018/2/layout/IconVerticalSolidList"/>
    <dgm:cxn modelId="{214E92F0-E75F-4BD6-B103-2197619BED48}" type="presParOf" srcId="{8F8A66EF-EE26-422F-B840-654FC282B082}" destId="{FE708748-9CD5-48C7-AFEB-D69E430A0A9D}" srcOrd="0" destOrd="0" presId="urn:microsoft.com/office/officeart/2018/2/layout/IconVerticalSolidList"/>
    <dgm:cxn modelId="{57A3FDB7-B55B-4ACC-9152-AC672FBBD208}" type="presParOf" srcId="{8F8A66EF-EE26-422F-B840-654FC282B082}" destId="{AB7134A2-0CA2-401A-B60E-3A663104E1BD}" srcOrd="1" destOrd="0" presId="urn:microsoft.com/office/officeart/2018/2/layout/IconVerticalSolidList"/>
    <dgm:cxn modelId="{E7517724-6E37-483D-9701-776FF8B3E5A3}" type="presParOf" srcId="{8F8A66EF-EE26-422F-B840-654FC282B082}" destId="{5095403D-8FA6-441A-93BB-A327C48824BE}" srcOrd="2" destOrd="0" presId="urn:microsoft.com/office/officeart/2018/2/layout/IconVerticalSolidList"/>
    <dgm:cxn modelId="{E4EF5E20-7BDD-4F91-B65E-5F41E8522B7B}" type="presParOf" srcId="{8F8A66EF-EE26-422F-B840-654FC282B082}" destId="{6B1567B0-73DC-40A6-A9E3-78E7CA07211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DD69149-63F5-47A1-B23C-4E663B53D50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84308ED-4745-4338-96C0-001A2146E576}">
      <dgm:prSet/>
      <dgm:spPr/>
      <dgm:t>
        <a:bodyPr/>
        <a:lstStyle/>
        <a:p>
          <a:r>
            <a:rPr lang="en-US"/>
            <a:t>Lists can store any object</a:t>
          </a:r>
        </a:p>
      </dgm:t>
    </dgm:pt>
    <dgm:pt modelId="{392DCDB5-33BA-439F-BFDC-5FD0BB6865C8}" type="parTrans" cxnId="{DE4A63B2-5EEC-4710-B832-BD2D8FFE6BAE}">
      <dgm:prSet/>
      <dgm:spPr/>
      <dgm:t>
        <a:bodyPr/>
        <a:lstStyle/>
        <a:p>
          <a:endParaRPr lang="en-US"/>
        </a:p>
      </dgm:t>
    </dgm:pt>
    <dgm:pt modelId="{41E350EF-332B-4A92-B421-EA063F5456EE}" type="sibTrans" cxnId="{DE4A63B2-5EEC-4710-B832-BD2D8FFE6BAE}">
      <dgm:prSet/>
      <dgm:spPr/>
      <dgm:t>
        <a:bodyPr/>
        <a:lstStyle/>
        <a:p>
          <a:endParaRPr lang="en-US"/>
        </a:p>
      </dgm:t>
    </dgm:pt>
    <dgm:pt modelId="{1198141B-1A31-42E1-B063-846E39EED098}">
      <dgm:prSet/>
      <dgm:spPr/>
      <dgm:t>
        <a:bodyPr/>
        <a:lstStyle/>
        <a:p>
          <a:r>
            <a:rPr lang="en-US" dirty="0"/>
            <a:t>Objects in python include strings, integers, lists, and other data structures</a:t>
          </a:r>
        </a:p>
      </dgm:t>
    </dgm:pt>
    <dgm:pt modelId="{583E11D0-43A4-4A71-B6C9-FFBE11330A3F}" type="parTrans" cxnId="{3F87D2D0-223F-479E-88F8-5426EBA1D115}">
      <dgm:prSet/>
      <dgm:spPr/>
      <dgm:t>
        <a:bodyPr/>
        <a:lstStyle/>
        <a:p>
          <a:endParaRPr lang="en-US"/>
        </a:p>
      </dgm:t>
    </dgm:pt>
    <dgm:pt modelId="{511EECFA-6082-48B7-8AD5-27A424796E97}" type="sibTrans" cxnId="{3F87D2D0-223F-479E-88F8-5426EBA1D115}">
      <dgm:prSet/>
      <dgm:spPr/>
      <dgm:t>
        <a:bodyPr/>
        <a:lstStyle/>
        <a:p>
          <a:endParaRPr lang="en-US"/>
        </a:p>
      </dgm:t>
    </dgm:pt>
    <dgm:pt modelId="{CADE3E05-2195-430D-9663-C994EDD07120}" type="pres">
      <dgm:prSet presAssocID="{BDD69149-63F5-47A1-B23C-4E663B53D500}" presName="root" presStyleCnt="0">
        <dgm:presLayoutVars>
          <dgm:dir/>
          <dgm:resizeHandles val="exact"/>
        </dgm:presLayoutVars>
      </dgm:prSet>
      <dgm:spPr/>
    </dgm:pt>
    <dgm:pt modelId="{CA03E8DA-B0B7-409D-8990-427A0049D190}" type="pres">
      <dgm:prSet presAssocID="{884308ED-4745-4338-96C0-001A2146E576}" presName="compNode" presStyleCnt="0"/>
      <dgm:spPr/>
    </dgm:pt>
    <dgm:pt modelId="{FF4C518C-B180-47DC-BAEF-4077CD00E4A7}" type="pres">
      <dgm:prSet presAssocID="{884308ED-4745-4338-96C0-001A2146E576}" presName="bgRect" presStyleLbl="bgShp" presStyleIdx="0" presStyleCnt="2"/>
      <dgm:spPr/>
    </dgm:pt>
    <dgm:pt modelId="{AD0E2F45-FED7-4F2A-923A-00DFEB3D1CA8}" type="pres">
      <dgm:prSet presAssocID="{884308ED-4745-4338-96C0-001A2146E576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use"/>
        </a:ext>
      </dgm:extLst>
    </dgm:pt>
    <dgm:pt modelId="{DB2BD456-0514-40E6-8B9B-5F075DEDFF51}" type="pres">
      <dgm:prSet presAssocID="{884308ED-4745-4338-96C0-001A2146E576}" presName="spaceRect" presStyleCnt="0"/>
      <dgm:spPr/>
    </dgm:pt>
    <dgm:pt modelId="{7A86A642-FF8E-4E27-AD3C-F128269E7344}" type="pres">
      <dgm:prSet presAssocID="{884308ED-4745-4338-96C0-001A2146E576}" presName="parTx" presStyleLbl="revTx" presStyleIdx="0" presStyleCnt="2">
        <dgm:presLayoutVars>
          <dgm:chMax val="0"/>
          <dgm:chPref val="0"/>
        </dgm:presLayoutVars>
      </dgm:prSet>
      <dgm:spPr/>
    </dgm:pt>
    <dgm:pt modelId="{25B4204B-25C5-48CE-8BBF-70A8E5FC80A0}" type="pres">
      <dgm:prSet presAssocID="{41E350EF-332B-4A92-B421-EA063F5456EE}" presName="sibTrans" presStyleCnt="0"/>
      <dgm:spPr/>
    </dgm:pt>
    <dgm:pt modelId="{04D92A41-86F8-4861-B4B2-8694BAFF0F5C}" type="pres">
      <dgm:prSet presAssocID="{1198141B-1A31-42E1-B063-846E39EED098}" presName="compNode" presStyleCnt="0"/>
      <dgm:spPr/>
    </dgm:pt>
    <dgm:pt modelId="{77E33C71-4452-4887-8A87-4BEB2ACB3292}" type="pres">
      <dgm:prSet presAssocID="{1198141B-1A31-42E1-B063-846E39EED098}" presName="bgRect" presStyleLbl="bgShp" presStyleIdx="1" presStyleCnt="2"/>
      <dgm:spPr/>
    </dgm:pt>
    <dgm:pt modelId="{22E831E4-26D8-425B-9513-10643F52D43A}" type="pres">
      <dgm:prSet presAssocID="{1198141B-1A31-42E1-B063-846E39EED098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s"/>
        </a:ext>
      </dgm:extLst>
    </dgm:pt>
    <dgm:pt modelId="{D2C70058-7DDD-4183-9393-7A397441E5BF}" type="pres">
      <dgm:prSet presAssocID="{1198141B-1A31-42E1-B063-846E39EED098}" presName="spaceRect" presStyleCnt="0"/>
      <dgm:spPr/>
    </dgm:pt>
    <dgm:pt modelId="{2E75B066-3C34-4112-B249-FCBD53AEE8C2}" type="pres">
      <dgm:prSet presAssocID="{1198141B-1A31-42E1-B063-846E39EED098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468C2820-36AF-4CBF-B589-B3F2DAC38720}" type="presOf" srcId="{BDD69149-63F5-47A1-B23C-4E663B53D500}" destId="{CADE3E05-2195-430D-9663-C994EDD07120}" srcOrd="0" destOrd="0" presId="urn:microsoft.com/office/officeart/2018/2/layout/IconVerticalSolidList"/>
    <dgm:cxn modelId="{5939B7A0-A1AA-4BE6-82CF-853247B4DAA4}" type="presOf" srcId="{1198141B-1A31-42E1-B063-846E39EED098}" destId="{2E75B066-3C34-4112-B249-FCBD53AEE8C2}" srcOrd="0" destOrd="0" presId="urn:microsoft.com/office/officeart/2018/2/layout/IconVerticalSolidList"/>
    <dgm:cxn modelId="{DE4A63B2-5EEC-4710-B832-BD2D8FFE6BAE}" srcId="{BDD69149-63F5-47A1-B23C-4E663B53D500}" destId="{884308ED-4745-4338-96C0-001A2146E576}" srcOrd="0" destOrd="0" parTransId="{392DCDB5-33BA-439F-BFDC-5FD0BB6865C8}" sibTransId="{41E350EF-332B-4A92-B421-EA063F5456EE}"/>
    <dgm:cxn modelId="{3F87D2D0-223F-479E-88F8-5426EBA1D115}" srcId="{BDD69149-63F5-47A1-B23C-4E663B53D500}" destId="{1198141B-1A31-42E1-B063-846E39EED098}" srcOrd="1" destOrd="0" parTransId="{583E11D0-43A4-4A71-B6C9-FFBE11330A3F}" sibTransId="{511EECFA-6082-48B7-8AD5-27A424796E97}"/>
    <dgm:cxn modelId="{2E1F3DF7-356D-45BC-9B22-71A4D79A0535}" type="presOf" srcId="{884308ED-4745-4338-96C0-001A2146E576}" destId="{7A86A642-FF8E-4E27-AD3C-F128269E7344}" srcOrd="0" destOrd="0" presId="urn:microsoft.com/office/officeart/2018/2/layout/IconVerticalSolidList"/>
    <dgm:cxn modelId="{73AA7DFF-7663-44A8-8BCD-3FCE1B8FA1B8}" type="presParOf" srcId="{CADE3E05-2195-430D-9663-C994EDD07120}" destId="{CA03E8DA-B0B7-409D-8990-427A0049D190}" srcOrd="0" destOrd="0" presId="urn:microsoft.com/office/officeart/2018/2/layout/IconVerticalSolidList"/>
    <dgm:cxn modelId="{54628021-AA22-4E9B-B888-070D3F05B8F2}" type="presParOf" srcId="{CA03E8DA-B0B7-409D-8990-427A0049D190}" destId="{FF4C518C-B180-47DC-BAEF-4077CD00E4A7}" srcOrd="0" destOrd="0" presId="urn:microsoft.com/office/officeart/2018/2/layout/IconVerticalSolidList"/>
    <dgm:cxn modelId="{CDA514BC-C187-4D3D-A14C-C89EFBBA370E}" type="presParOf" srcId="{CA03E8DA-B0B7-409D-8990-427A0049D190}" destId="{AD0E2F45-FED7-4F2A-923A-00DFEB3D1CA8}" srcOrd="1" destOrd="0" presId="urn:microsoft.com/office/officeart/2018/2/layout/IconVerticalSolidList"/>
    <dgm:cxn modelId="{EB56B936-D978-4D03-86E2-51F2B6E18C2B}" type="presParOf" srcId="{CA03E8DA-B0B7-409D-8990-427A0049D190}" destId="{DB2BD456-0514-40E6-8B9B-5F075DEDFF51}" srcOrd="2" destOrd="0" presId="urn:microsoft.com/office/officeart/2018/2/layout/IconVerticalSolidList"/>
    <dgm:cxn modelId="{C879AE7D-531B-4303-ADAD-69A8F6ABF8A3}" type="presParOf" srcId="{CA03E8DA-B0B7-409D-8990-427A0049D190}" destId="{7A86A642-FF8E-4E27-AD3C-F128269E7344}" srcOrd="3" destOrd="0" presId="urn:microsoft.com/office/officeart/2018/2/layout/IconVerticalSolidList"/>
    <dgm:cxn modelId="{E7F9289C-4562-47BC-9796-F2315B27B6C7}" type="presParOf" srcId="{CADE3E05-2195-430D-9663-C994EDD07120}" destId="{25B4204B-25C5-48CE-8BBF-70A8E5FC80A0}" srcOrd="1" destOrd="0" presId="urn:microsoft.com/office/officeart/2018/2/layout/IconVerticalSolidList"/>
    <dgm:cxn modelId="{07B92632-F136-4AEA-B1A3-806E7414E79B}" type="presParOf" srcId="{CADE3E05-2195-430D-9663-C994EDD07120}" destId="{04D92A41-86F8-4861-B4B2-8694BAFF0F5C}" srcOrd="2" destOrd="0" presId="urn:microsoft.com/office/officeart/2018/2/layout/IconVerticalSolidList"/>
    <dgm:cxn modelId="{057F40E8-5755-4089-8A83-ACD29F021B94}" type="presParOf" srcId="{04D92A41-86F8-4861-B4B2-8694BAFF0F5C}" destId="{77E33C71-4452-4887-8A87-4BEB2ACB3292}" srcOrd="0" destOrd="0" presId="urn:microsoft.com/office/officeart/2018/2/layout/IconVerticalSolidList"/>
    <dgm:cxn modelId="{054F9FCE-4F87-44F0-84D3-7DD1649B3AED}" type="presParOf" srcId="{04D92A41-86F8-4861-B4B2-8694BAFF0F5C}" destId="{22E831E4-26D8-425B-9513-10643F52D43A}" srcOrd="1" destOrd="0" presId="urn:microsoft.com/office/officeart/2018/2/layout/IconVerticalSolidList"/>
    <dgm:cxn modelId="{4C2CA296-43E5-48E1-BA7F-A9324E083C91}" type="presParOf" srcId="{04D92A41-86F8-4861-B4B2-8694BAFF0F5C}" destId="{D2C70058-7DDD-4183-9393-7A397441E5BF}" srcOrd="2" destOrd="0" presId="urn:microsoft.com/office/officeart/2018/2/layout/IconVerticalSolidList"/>
    <dgm:cxn modelId="{C346636D-17D9-4D5A-82BD-DE7F3A581E27}" type="presParOf" srcId="{04D92A41-86F8-4861-B4B2-8694BAFF0F5C}" destId="{2E75B066-3C34-4112-B249-FCBD53AEE8C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DD69149-63F5-47A1-B23C-4E663B53D500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884308ED-4745-4338-96C0-001A2146E576}">
      <dgm:prSet/>
      <dgm:spPr/>
      <dgm:t>
        <a:bodyPr/>
        <a:lstStyle/>
        <a:p>
          <a:r>
            <a:rPr lang="en-US" dirty="0"/>
            <a:t>To access an individual index, pass the index number</a:t>
          </a:r>
        </a:p>
        <a:p>
          <a:r>
            <a:rPr lang="en-US" dirty="0" err="1"/>
            <a:t>daily_specials</a:t>
          </a:r>
          <a:r>
            <a:rPr lang="en-US" dirty="0"/>
            <a:t>[1]</a:t>
          </a:r>
        </a:p>
        <a:p>
          <a:r>
            <a:rPr lang="en-US" dirty="0"/>
            <a:t>Index 1 is the second object in the list</a:t>
          </a:r>
        </a:p>
      </dgm:t>
    </dgm:pt>
    <dgm:pt modelId="{392DCDB5-33BA-439F-BFDC-5FD0BB6865C8}" type="parTrans" cxnId="{DE4A63B2-5EEC-4710-B832-BD2D8FFE6BAE}">
      <dgm:prSet/>
      <dgm:spPr/>
      <dgm:t>
        <a:bodyPr/>
        <a:lstStyle/>
        <a:p>
          <a:endParaRPr lang="en-US"/>
        </a:p>
      </dgm:t>
    </dgm:pt>
    <dgm:pt modelId="{41E350EF-332B-4A92-B421-EA063F5456EE}" type="sibTrans" cxnId="{DE4A63B2-5EEC-4710-B832-BD2D8FFE6BAE}">
      <dgm:prSet/>
      <dgm:spPr/>
      <dgm:t>
        <a:bodyPr/>
        <a:lstStyle/>
        <a:p>
          <a:endParaRPr lang="en-US"/>
        </a:p>
      </dgm:t>
    </dgm:pt>
    <dgm:pt modelId="{1198141B-1A31-42E1-B063-846E39EED098}">
      <dgm:prSet/>
      <dgm:spPr/>
      <dgm:t>
        <a:bodyPr/>
        <a:lstStyle/>
        <a:p>
          <a:r>
            <a:rPr lang="en-US" dirty="0"/>
            <a:t>To access a multiple items, use</a:t>
          </a:r>
        </a:p>
        <a:p>
          <a:r>
            <a:rPr lang="en-US" dirty="0" err="1"/>
            <a:t>daily_specials</a:t>
          </a:r>
          <a:r>
            <a:rPr lang="en-US" dirty="0"/>
            <a:t>[1:3]</a:t>
          </a:r>
        </a:p>
        <a:p>
          <a:r>
            <a:rPr lang="en-US" dirty="0"/>
            <a:t>This only targets index 1, index 2 and exclude index 3</a:t>
          </a:r>
        </a:p>
      </dgm:t>
    </dgm:pt>
    <dgm:pt modelId="{583E11D0-43A4-4A71-B6C9-FFBE11330A3F}" type="parTrans" cxnId="{3F87D2D0-223F-479E-88F8-5426EBA1D115}">
      <dgm:prSet/>
      <dgm:spPr/>
      <dgm:t>
        <a:bodyPr/>
        <a:lstStyle/>
        <a:p>
          <a:endParaRPr lang="en-US"/>
        </a:p>
      </dgm:t>
    </dgm:pt>
    <dgm:pt modelId="{511EECFA-6082-48B7-8AD5-27A424796E97}" type="sibTrans" cxnId="{3F87D2D0-223F-479E-88F8-5426EBA1D115}">
      <dgm:prSet/>
      <dgm:spPr/>
      <dgm:t>
        <a:bodyPr/>
        <a:lstStyle/>
        <a:p>
          <a:endParaRPr lang="en-US"/>
        </a:p>
      </dgm:t>
    </dgm:pt>
    <dgm:pt modelId="{6A01A241-CB73-4545-8D13-256433DA7779}">
      <dgm:prSet/>
      <dgm:spPr/>
      <dgm:t>
        <a:bodyPr/>
        <a:lstStyle/>
        <a:p>
          <a:r>
            <a:rPr lang="en-US" dirty="0"/>
            <a:t>To access everything after index 1, use</a:t>
          </a:r>
          <a:br>
            <a:rPr lang="en-US" dirty="0"/>
          </a:br>
          <a:r>
            <a:rPr lang="en-US" dirty="0" err="1"/>
            <a:t>daily_special</a:t>
          </a:r>
          <a:r>
            <a:rPr lang="en-US" dirty="0"/>
            <a:t>[1:]</a:t>
          </a:r>
          <a:br>
            <a:rPr lang="en-US" dirty="0"/>
          </a:br>
          <a:r>
            <a:rPr lang="en-US" dirty="0"/>
            <a:t>This target index 1 up to and including the last index</a:t>
          </a:r>
        </a:p>
      </dgm:t>
    </dgm:pt>
    <dgm:pt modelId="{9024B8E5-667D-4942-B783-5D9695EA151A}" type="parTrans" cxnId="{E2761867-FD70-400B-843E-CCBBD447D828}">
      <dgm:prSet/>
      <dgm:spPr/>
      <dgm:t>
        <a:bodyPr/>
        <a:lstStyle/>
        <a:p>
          <a:endParaRPr lang="en-US"/>
        </a:p>
      </dgm:t>
    </dgm:pt>
    <dgm:pt modelId="{5C5417D9-ADDC-4613-9687-7132EFE89E0D}" type="sibTrans" cxnId="{E2761867-FD70-400B-843E-CCBBD447D828}">
      <dgm:prSet/>
      <dgm:spPr/>
      <dgm:t>
        <a:bodyPr/>
        <a:lstStyle/>
        <a:p>
          <a:endParaRPr lang="en-US"/>
        </a:p>
      </dgm:t>
    </dgm:pt>
    <dgm:pt modelId="{C9CD917F-0AA4-450F-8E42-99A968948E4B}" type="pres">
      <dgm:prSet presAssocID="{BDD69149-63F5-47A1-B23C-4E663B53D500}" presName="linear" presStyleCnt="0">
        <dgm:presLayoutVars>
          <dgm:animLvl val="lvl"/>
          <dgm:resizeHandles val="exact"/>
        </dgm:presLayoutVars>
      </dgm:prSet>
      <dgm:spPr/>
    </dgm:pt>
    <dgm:pt modelId="{D41D038A-621D-4E99-B561-691C60A445C6}" type="pres">
      <dgm:prSet presAssocID="{884308ED-4745-4338-96C0-001A2146E576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032D975D-8809-4D2C-9F2E-5EE5FD916151}" type="pres">
      <dgm:prSet presAssocID="{41E350EF-332B-4A92-B421-EA063F5456EE}" presName="spacer" presStyleCnt="0"/>
      <dgm:spPr/>
    </dgm:pt>
    <dgm:pt modelId="{B3605312-8DA2-4BB2-8FAD-279EF6B61EAB}" type="pres">
      <dgm:prSet presAssocID="{1198141B-1A31-42E1-B063-846E39EED098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B0111FBD-9979-4D2A-A98E-839C8998EDD8}" type="pres">
      <dgm:prSet presAssocID="{511EECFA-6082-48B7-8AD5-27A424796E97}" presName="spacer" presStyleCnt="0"/>
      <dgm:spPr/>
    </dgm:pt>
    <dgm:pt modelId="{036867EA-4419-4786-9806-5B849603C24C}" type="pres">
      <dgm:prSet presAssocID="{6A01A241-CB73-4545-8D13-256433DA7779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65A47424-F8F4-4D31-9EDE-B83C526FABA0}" type="presOf" srcId="{1198141B-1A31-42E1-B063-846E39EED098}" destId="{B3605312-8DA2-4BB2-8FAD-279EF6B61EAB}" srcOrd="0" destOrd="0" presId="urn:microsoft.com/office/officeart/2005/8/layout/vList2"/>
    <dgm:cxn modelId="{E2761867-FD70-400B-843E-CCBBD447D828}" srcId="{BDD69149-63F5-47A1-B23C-4E663B53D500}" destId="{6A01A241-CB73-4545-8D13-256433DA7779}" srcOrd="2" destOrd="0" parTransId="{9024B8E5-667D-4942-B783-5D9695EA151A}" sibTransId="{5C5417D9-ADDC-4613-9687-7132EFE89E0D}"/>
    <dgm:cxn modelId="{D39100AD-F786-46CC-875E-04CAFE7759C8}" type="presOf" srcId="{6A01A241-CB73-4545-8D13-256433DA7779}" destId="{036867EA-4419-4786-9806-5B849603C24C}" srcOrd="0" destOrd="0" presId="urn:microsoft.com/office/officeart/2005/8/layout/vList2"/>
    <dgm:cxn modelId="{DE4A63B2-5EEC-4710-B832-BD2D8FFE6BAE}" srcId="{BDD69149-63F5-47A1-B23C-4E663B53D500}" destId="{884308ED-4745-4338-96C0-001A2146E576}" srcOrd="0" destOrd="0" parTransId="{392DCDB5-33BA-439F-BFDC-5FD0BB6865C8}" sibTransId="{41E350EF-332B-4A92-B421-EA063F5456EE}"/>
    <dgm:cxn modelId="{4EB8ECCF-5953-4FA7-B683-60B80D656F67}" type="presOf" srcId="{884308ED-4745-4338-96C0-001A2146E576}" destId="{D41D038A-621D-4E99-B561-691C60A445C6}" srcOrd="0" destOrd="0" presId="urn:microsoft.com/office/officeart/2005/8/layout/vList2"/>
    <dgm:cxn modelId="{3F87D2D0-223F-479E-88F8-5426EBA1D115}" srcId="{BDD69149-63F5-47A1-B23C-4E663B53D500}" destId="{1198141B-1A31-42E1-B063-846E39EED098}" srcOrd="1" destOrd="0" parTransId="{583E11D0-43A4-4A71-B6C9-FFBE11330A3F}" sibTransId="{511EECFA-6082-48B7-8AD5-27A424796E97}"/>
    <dgm:cxn modelId="{44C17ADE-7E86-487F-B024-39092466D1C5}" type="presOf" srcId="{BDD69149-63F5-47A1-B23C-4E663B53D500}" destId="{C9CD917F-0AA4-450F-8E42-99A968948E4B}" srcOrd="0" destOrd="0" presId="urn:microsoft.com/office/officeart/2005/8/layout/vList2"/>
    <dgm:cxn modelId="{4C2E3A87-0F21-4AEC-88ED-C9E83AAEB55C}" type="presParOf" srcId="{C9CD917F-0AA4-450F-8E42-99A968948E4B}" destId="{D41D038A-621D-4E99-B561-691C60A445C6}" srcOrd="0" destOrd="0" presId="urn:microsoft.com/office/officeart/2005/8/layout/vList2"/>
    <dgm:cxn modelId="{854FB33E-88F7-48FC-87DE-874B7778A647}" type="presParOf" srcId="{C9CD917F-0AA4-450F-8E42-99A968948E4B}" destId="{032D975D-8809-4D2C-9F2E-5EE5FD916151}" srcOrd="1" destOrd="0" presId="urn:microsoft.com/office/officeart/2005/8/layout/vList2"/>
    <dgm:cxn modelId="{85EBF055-5DC6-436D-BD5F-F8F628CF129E}" type="presParOf" srcId="{C9CD917F-0AA4-450F-8E42-99A968948E4B}" destId="{B3605312-8DA2-4BB2-8FAD-279EF6B61EAB}" srcOrd="2" destOrd="0" presId="urn:microsoft.com/office/officeart/2005/8/layout/vList2"/>
    <dgm:cxn modelId="{19A91B02-54F5-4BCD-80B7-76AC3FD9583C}" type="presParOf" srcId="{C9CD917F-0AA4-450F-8E42-99A968948E4B}" destId="{B0111FBD-9979-4D2A-A98E-839C8998EDD8}" srcOrd="3" destOrd="0" presId="urn:microsoft.com/office/officeart/2005/8/layout/vList2"/>
    <dgm:cxn modelId="{75C6B21D-9E14-476B-95E0-DC7ABCDDFC77}" type="presParOf" srcId="{C9CD917F-0AA4-450F-8E42-99A968948E4B}" destId="{036867EA-4419-4786-9806-5B849603C24C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76FF8D-B8CA-4637-B2FB-E53CCC707CDB}">
      <dsp:nvSpPr>
        <dsp:cNvPr id="0" name=""/>
        <dsp:cNvSpPr/>
      </dsp:nvSpPr>
      <dsp:spPr>
        <a:xfrm>
          <a:off x="0" y="1856"/>
          <a:ext cx="6740525" cy="79126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8268BC-AA42-4E55-AB60-551D618E28AE}">
      <dsp:nvSpPr>
        <dsp:cNvPr id="0" name=""/>
        <dsp:cNvSpPr/>
      </dsp:nvSpPr>
      <dsp:spPr>
        <a:xfrm>
          <a:off x="239358" y="179892"/>
          <a:ext cx="435196" cy="43519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760005-0E02-4E30-8D0B-B0B29DAB9224}">
      <dsp:nvSpPr>
        <dsp:cNvPr id="0" name=""/>
        <dsp:cNvSpPr/>
      </dsp:nvSpPr>
      <dsp:spPr>
        <a:xfrm>
          <a:off x="913913" y="1856"/>
          <a:ext cx="5826611" cy="7912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742" tIns="83742" rIns="83742" bIns="8374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Understand basic data types (strings, numbers, Booleans)</a:t>
          </a:r>
        </a:p>
      </dsp:txBody>
      <dsp:txXfrm>
        <a:off x="913913" y="1856"/>
        <a:ext cx="5826611" cy="791267"/>
      </dsp:txXfrm>
    </dsp:sp>
    <dsp:sp modelId="{8EFB2CC5-7FF9-4340-B9AB-31A50C395368}">
      <dsp:nvSpPr>
        <dsp:cNvPr id="0" name=""/>
        <dsp:cNvSpPr/>
      </dsp:nvSpPr>
      <dsp:spPr>
        <a:xfrm>
          <a:off x="0" y="990940"/>
          <a:ext cx="6740525" cy="79126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F2B8FF-8FBD-4926-B7F2-F2B6F1BE04D7}">
      <dsp:nvSpPr>
        <dsp:cNvPr id="0" name=""/>
        <dsp:cNvSpPr/>
      </dsp:nvSpPr>
      <dsp:spPr>
        <a:xfrm>
          <a:off x="239358" y="1168975"/>
          <a:ext cx="435196" cy="43519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055DEF-B75A-490C-B600-EAC771ED307E}">
      <dsp:nvSpPr>
        <dsp:cNvPr id="0" name=""/>
        <dsp:cNvSpPr/>
      </dsp:nvSpPr>
      <dsp:spPr>
        <a:xfrm>
          <a:off x="913913" y="990940"/>
          <a:ext cx="5826611" cy="7912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742" tIns="83742" rIns="83742" bIns="8374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Be able to output data to console using print statements</a:t>
          </a:r>
        </a:p>
      </dsp:txBody>
      <dsp:txXfrm>
        <a:off x="913913" y="990940"/>
        <a:ext cx="5826611" cy="791267"/>
      </dsp:txXfrm>
    </dsp:sp>
    <dsp:sp modelId="{59C5F7E4-04ED-4E1E-885E-8A5F8A45EDAB}">
      <dsp:nvSpPr>
        <dsp:cNvPr id="0" name=""/>
        <dsp:cNvSpPr/>
      </dsp:nvSpPr>
      <dsp:spPr>
        <a:xfrm>
          <a:off x="0" y="1980024"/>
          <a:ext cx="6740525" cy="79126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E03F8F-F099-4FCF-87CD-5B4A7CFB96F6}">
      <dsp:nvSpPr>
        <dsp:cNvPr id="0" name=""/>
        <dsp:cNvSpPr/>
      </dsp:nvSpPr>
      <dsp:spPr>
        <a:xfrm>
          <a:off x="239358" y="2158059"/>
          <a:ext cx="435196" cy="43519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ACD8E1-D473-4436-9E72-707D2C5A9752}">
      <dsp:nvSpPr>
        <dsp:cNvPr id="0" name=""/>
        <dsp:cNvSpPr/>
      </dsp:nvSpPr>
      <dsp:spPr>
        <a:xfrm>
          <a:off x="913913" y="1980024"/>
          <a:ext cx="5826611" cy="7912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742" tIns="83742" rIns="83742" bIns="8374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Be able to retrieve input from users using input command and store as variable</a:t>
          </a:r>
        </a:p>
      </dsp:txBody>
      <dsp:txXfrm>
        <a:off x="913913" y="1980024"/>
        <a:ext cx="5826611" cy="791267"/>
      </dsp:txXfrm>
    </dsp:sp>
    <dsp:sp modelId="{D908F364-EA62-4D32-8EDC-D175C5F0DCC3}">
      <dsp:nvSpPr>
        <dsp:cNvPr id="0" name=""/>
        <dsp:cNvSpPr/>
      </dsp:nvSpPr>
      <dsp:spPr>
        <a:xfrm>
          <a:off x="0" y="2969108"/>
          <a:ext cx="6740525" cy="79126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A415B9-68EF-44B9-9BA8-51958E1CE765}">
      <dsp:nvSpPr>
        <dsp:cNvPr id="0" name=""/>
        <dsp:cNvSpPr/>
      </dsp:nvSpPr>
      <dsp:spPr>
        <a:xfrm>
          <a:off x="239358" y="3147143"/>
          <a:ext cx="435196" cy="43519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625445-0620-4114-82B3-447DC9B331D0}">
      <dsp:nvSpPr>
        <dsp:cNvPr id="0" name=""/>
        <dsp:cNvSpPr/>
      </dsp:nvSpPr>
      <dsp:spPr>
        <a:xfrm>
          <a:off x="913913" y="2969108"/>
          <a:ext cx="5826611" cy="7912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742" tIns="83742" rIns="83742" bIns="8374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Be able to complete basic mathematical operations</a:t>
          </a:r>
        </a:p>
      </dsp:txBody>
      <dsp:txXfrm>
        <a:off x="913913" y="2969108"/>
        <a:ext cx="5826611" cy="791267"/>
      </dsp:txXfrm>
    </dsp:sp>
    <dsp:sp modelId="{069BE560-BF5B-4FF7-8FD1-3F2BB2335428}">
      <dsp:nvSpPr>
        <dsp:cNvPr id="0" name=""/>
        <dsp:cNvSpPr/>
      </dsp:nvSpPr>
      <dsp:spPr>
        <a:xfrm>
          <a:off x="0" y="3958192"/>
          <a:ext cx="6740525" cy="791267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B785FE-859E-44B2-8F68-731D2DB751CF}">
      <dsp:nvSpPr>
        <dsp:cNvPr id="0" name=""/>
        <dsp:cNvSpPr/>
      </dsp:nvSpPr>
      <dsp:spPr>
        <a:xfrm>
          <a:off x="239358" y="4136227"/>
          <a:ext cx="435196" cy="43519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195C70-14B4-4BFB-9EB7-4D482C0EBA96}">
      <dsp:nvSpPr>
        <dsp:cNvPr id="0" name=""/>
        <dsp:cNvSpPr/>
      </dsp:nvSpPr>
      <dsp:spPr>
        <a:xfrm>
          <a:off x="913913" y="3958192"/>
          <a:ext cx="5826611" cy="7912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742" tIns="83742" rIns="83742" bIns="8374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Be able to run conditional statements (if statements)</a:t>
          </a:r>
        </a:p>
      </dsp:txBody>
      <dsp:txXfrm>
        <a:off x="913913" y="3958192"/>
        <a:ext cx="5826611" cy="791267"/>
      </dsp:txXfrm>
    </dsp:sp>
    <dsp:sp modelId="{FE708748-9CD5-48C7-AFEB-D69E430A0A9D}">
      <dsp:nvSpPr>
        <dsp:cNvPr id="0" name=""/>
        <dsp:cNvSpPr/>
      </dsp:nvSpPr>
      <dsp:spPr>
        <a:xfrm>
          <a:off x="0" y="4947276"/>
          <a:ext cx="6740525" cy="79126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7134A2-0CA2-401A-B60E-3A663104E1BD}">
      <dsp:nvSpPr>
        <dsp:cNvPr id="0" name=""/>
        <dsp:cNvSpPr/>
      </dsp:nvSpPr>
      <dsp:spPr>
        <a:xfrm>
          <a:off x="239358" y="5125311"/>
          <a:ext cx="435196" cy="435196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1567B0-73DC-40A6-A9E3-78E7CA07211E}">
      <dsp:nvSpPr>
        <dsp:cNvPr id="0" name=""/>
        <dsp:cNvSpPr/>
      </dsp:nvSpPr>
      <dsp:spPr>
        <a:xfrm>
          <a:off x="913913" y="4947276"/>
          <a:ext cx="5826611" cy="7912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742" tIns="83742" rIns="83742" bIns="8374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Be familiar with common string operations (len, upper, lower)</a:t>
          </a:r>
        </a:p>
      </dsp:txBody>
      <dsp:txXfrm>
        <a:off x="913913" y="4947276"/>
        <a:ext cx="5826611" cy="79126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4C518C-B180-47DC-BAEF-4077CD00E4A7}">
      <dsp:nvSpPr>
        <dsp:cNvPr id="0" name=""/>
        <dsp:cNvSpPr/>
      </dsp:nvSpPr>
      <dsp:spPr>
        <a:xfrm>
          <a:off x="0" y="905298"/>
          <a:ext cx="6756400" cy="167131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0E2F45-FED7-4F2A-923A-00DFEB3D1CA8}">
      <dsp:nvSpPr>
        <dsp:cNvPr id="0" name=""/>
        <dsp:cNvSpPr/>
      </dsp:nvSpPr>
      <dsp:spPr>
        <a:xfrm>
          <a:off x="505574" y="1281345"/>
          <a:ext cx="919225" cy="9192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86A642-FF8E-4E27-AD3C-F128269E7344}">
      <dsp:nvSpPr>
        <dsp:cNvPr id="0" name=""/>
        <dsp:cNvSpPr/>
      </dsp:nvSpPr>
      <dsp:spPr>
        <a:xfrm>
          <a:off x="1930374" y="905298"/>
          <a:ext cx="4826025" cy="16713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6881" tIns="176881" rIns="176881" bIns="17688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Lists can store any object</a:t>
          </a:r>
        </a:p>
      </dsp:txBody>
      <dsp:txXfrm>
        <a:off x="1930374" y="905298"/>
        <a:ext cx="4826025" cy="1671319"/>
      </dsp:txXfrm>
    </dsp:sp>
    <dsp:sp modelId="{77E33C71-4452-4887-8A87-4BEB2ACB3292}">
      <dsp:nvSpPr>
        <dsp:cNvPr id="0" name=""/>
        <dsp:cNvSpPr/>
      </dsp:nvSpPr>
      <dsp:spPr>
        <a:xfrm>
          <a:off x="0" y="2994447"/>
          <a:ext cx="6756400" cy="167131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E831E4-26D8-425B-9513-10643F52D43A}">
      <dsp:nvSpPr>
        <dsp:cNvPr id="0" name=""/>
        <dsp:cNvSpPr/>
      </dsp:nvSpPr>
      <dsp:spPr>
        <a:xfrm>
          <a:off x="505574" y="3370494"/>
          <a:ext cx="919225" cy="9192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75B066-3C34-4112-B249-FCBD53AEE8C2}">
      <dsp:nvSpPr>
        <dsp:cNvPr id="0" name=""/>
        <dsp:cNvSpPr/>
      </dsp:nvSpPr>
      <dsp:spPr>
        <a:xfrm>
          <a:off x="1930374" y="2994447"/>
          <a:ext cx="4826025" cy="16713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6881" tIns="176881" rIns="176881" bIns="17688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Objects in python include strings, integers, lists, and other data structures</a:t>
          </a:r>
        </a:p>
      </dsp:txBody>
      <dsp:txXfrm>
        <a:off x="1930374" y="2994447"/>
        <a:ext cx="4826025" cy="167131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1D038A-621D-4E99-B561-691C60A445C6}">
      <dsp:nvSpPr>
        <dsp:cNvPr id="0" name=""/>
        <dsp:cNvSpPr/>
      </dsp:nvSpPr>
      <dsp:spPr>
        <a:xfrm>
          <a:off x="0" y="42925"/>
          <a:ext cx="6305550" cy="16731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To access an individual index, pass the index number</a:t>
          </a:r>
        </a:p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daily_specials</a:t>
          </a:r>
          <a:r>
            <a:rPr lang="en-US" sz="2200" kern="1200" dirty="0"/>
            <a:t>[1]</a:t>
          </a:r>
        </a:p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Index 1 is the second object in the list</a:t>
          </a:r>
        </a:p>
      </dsp:txBody>
      <dsp:txXfrm>
        <a:off x="81674" y="124599"/>
        <a:ext cx="6142202" cy="1509752"/>
      </dsp:txXfrm>
    </dsp:sp>
    <dsp:sp modelId="{B3605312-8DA2-4BB2-8FAD-279EF6B61EAB}">
      <dsp:nvSpPr>
        <dsp:cNvPr id="0" name=""/>
        <dsp:cNvSpPr/>
      </dsp:nvSpPr>
      <dsp:spPr>
        <a:xfrm>
          <a:off x="0" y="1779385"/>
          <a:ext cx="6305550" cy="1673100"/>
        </a:xfrm>
        <a:prstGeom prst="roundRect">
          <a:avLst/>
        </a:prstGeom>
        <a:solidFill>
          <a:schemeClr val="accent2">
            <a:hueOff val="-661686"/>
            <a:satOff val="746"/>
            <a:lumOff val="1765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To access a multiple items, use</a:t>
          </a:r>
        </a:p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daily_specials</a:t>
          </a:r>
          <a:r>
            <a:rPr lang="en-US" sz="2200" kern="1200" dirty="0"/>
            <a:t>[1:3]</a:t>
          </a:r>
        </a:p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This only targets index 1, index 2 and exclude index 3</a:t>
          </a:r>
        </a:p>
      </dsp:txBody>
      <dsp:txXfrm>
        <a:off x="81674" y="1861059"/>
        <a:ext cx="6142202" cy="1509752"/>
      </dsp:txXfrm>
    </dsp:sp>
    <dsp:sp modelId="{036867EA-4419-4786-9806-5B849603C24C}">
      <dsp:nvSpPr>
        <dsp:cNvPr id="0" name=""/>
        <dsp:cNvSpPr/>
      </dsp:nvSpPr>
      <dsp:spPr>
        <a:xfrm>
          <a:off x="0" y="3515845"/>
          <a:ext cx="6305550" cy="1673100"/>
        </a:xfrm>
        <a:prstGeom prst="roundRect">
          <a:avLst/>
        </a:prstGeom>
        <a:solidFill>
          <a:schemeClr val="accent2">
            <a:hueOff val="-1323373"/>
            <a:satOff val="1492"/>
            <a:lumOff val="353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To access everything after index 1, use</a:t>
          </a:r>
          <a:br>
            <a:rPr lang="en-US" sz="2200" kern="1200" dirty="0"/>
          </a:br>
          <a:r>
            <a:rPr lang="en-US" sz="2200" kern="1200" dirty="0" err="1"/>
            <a:t>daily_special</a:t>
          </a:r>
          <a:r>
            <a:rPr lang="en-US" sz="2200" kern="1200" dirty="0"/>
            <a:t>[1:]</a:t>
          </a:r>
          <a:br>
            <a:rPr lang="en-US" sz="2200" kern="1200" dirty="0"/>
          </a:br>
          <a:r>
            <a:rPr lang="en-US" sz="2200" kern="1200" dirty="0"/>
            <a:t>This target index 1 up to and including the last index</a:t>
          </a:r>
        </a:p>
      </dsp:txBody>
      <dsp:txXfrm>
        <a:off x="81674" y="3597519"/>
        <a:ext cx="6142202" cy="15097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C1D451-C062-4E9B-91C2-4F248015DC10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F040D3-96BA-4227-9788-80EF152AF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093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F040D3-96BA-4227-9788-80EF152AF2D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4442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#Syntax: open and close dictionary with curly bracket</a:t>
            </a:r>
          </a:p>
          <a:p>
            <a:r>
              <a:rPr lang="en-US" dirty="0"/>
              <a:t>#enter key on the left, value on the right separated by a colon</a:t>
            </a:r>
          </a:p>
          <a:p>
            <a:r>
              <a:rPr lang="en-US" dirty="0"/>
              <a:t>#each key value pair is separated by a comma</a:t>
            </a:r>
          </a:p>
          <a:p>
            <a:endParaRPr lang="en-US" dirty="0"/>
          </a:p>
          <a:p>
            <a:r>
              <a:rPr lang="en-US" dirty="0"/>
              <a:t>websites = {</a:t>
            </a:r>
          </a:p>
          <a:p>
            <a:r>
              <a:rPr lang="en-US" dirty="0"/>
              <a:t>    "amazon": "Retail",</a:t>
            </a:r>
          </a:p>
          <a:p>
            <a:r>
              <a:rPr lang="en-US" dirty="0"/>
              <a:t>    "</a:t>
            </a:r>
            <a:r>
              <a:rPr lang="en-US" dirty="0" err="1"/>
              <a:t>facebook</a:t>
            </a:r>
            <a:r>
              <a:rPr lang="en-US" dirty="0"/>
              <a:t>": "Social Media",</a:t>
            </a:r>
          </a:p>
          <a:p>
            <a:r>
              <a:rPr lang="en-US" dirty="0"/>
              <a:t>    "google": "Search engine",</a:t>
            </a:r>
          </a:p>
          <a:p>
            <a:r>
              <a:rPr lang="en-US" dirty="0"/>
              <a:t>    "</a:t>
            </a:r>
            <a:r>
              <a:rPr lang="en-US" dirty="0" err="1"/>
              <a:t>youtube</a:t>
            </a:r>
            <a:r>
              <a:rPr lang="en-US" dirty="0"/>
              <a:t>": "Video Sharing"</a:t>
            </a:r>
          </a:p>
          <a:p>
            <a:r>
              <a:rPr lang="en-US" dirty="0"/>
              <a:t>    }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#dictionary values can be strings, numbers, </a:t>
            </a:r>
            <a:r>
              <a:rPr lang="en-US" dirty="0" err="1"/>
              <a:t>booleans</a:t>
            </a:r>
            <a:r>
              <a:rPr lang="en-US" dirty="0"/>
              <a:t>, lists, tuples</a:t>
            </a:r>
          </a:p>
          <a:p>
            <a:r>
              <a:rPr lang="en-US" dirty="0"/>
              <a:t>grades = {</a:t>
            </a:r>
          </a:p>
          <a:p>
            <a:r>
              <a:rPr lang="en-US" dirty="0"/>
              <a:t>    "Jane" : 90,</a:t>
            </a:r>
          </a:p>
          <a:p>
            <a:r>
              <a:rPr lang="en-US" dirty="0"/>
              <a:t>    "Emily": 83,</a:t>
            </a:r>
          </a:p>
          <a:p>
            <a:r>
              <a:rPr lang="en-US" dirty="0"/>
              <a:t>    "Sam": 80,</a:t>
            </a:r>
          </a:p>
          <a:p>
            <a:r>
              <a:rPr lang="en-US" dirty="0"/>
              <a:t>    "Ben":88</a:t>
            </a:r>
          </a:p>
          <a:p>
            <a:r>
              <a:rPr lang="en-US" dirty="0"/>
              <a:t>    }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F040D3-96BA-4227-9788-80EF152AF2D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1271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F040D3-96BA-4227-9788-80EF152AF2D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3887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#syntax</a:t>
            </a:r>
          </a:p>
          <a:p>
            <a:r>
              <a:rPr lang="en-US" dirty="0"/>
              <a:t>#sets use curly braces like dictionaries but are not key-value pairs</a:t>
            </a:r>
          </a:p>
          <a:p>
            <a:r>
              <a:rPr lang="en-US" dirty="0"/>
              <a:t>vowels = {'a','e','</a:t>
            </a:r>
            <a:r>
              <a:rPr lang="en-US" dirty="0" err="1"/>
              <a:t>i</a:t>
            </a:r>
            <a:r>
              <a:rPr lang="en-US" dirty="0"/>
              <a:t>','</a:t>
            </a:r>
            <a:r>
              <a:rPr lang="en-US" dirty="0" err="1"/>
              <a:t>o','u</a:t>
            </a:r>
            <a:r>
              <a:rPr lang="en-US" dirty="0"/>
              <a:t>'}</a:t>
            </a:r>
          </a:p>
          <a:p>
            <a:endParaRPr lang="en-US" dirty="0"/>
          </a:p>
          <a:p>
            <a:r>
              <a:rPr lang="en-US" dirty="0"/>
              <a:t>word = input("Type a word: ")</a:t>
            </a:r>
          </a:p>
          <a:p>
            <a:r>
              <a:rPr lang="en-US" dirty="0"/>
              <a:t>count = 0</a:t>
            </a:r>
          </a:p>
          <a:p>
            <a:endParaRPr lang="en-US" dirty="0"/>
          </a:p>
          <a:p>
            <a:r>
              <a:rPr lang="en-US" dirty="0"/>
              <a:t>for letter in word:</a:t>
            </a:r>
          </a:p>
          <a:p>
            <a:r>
              <a:rPr lang="en-US" dirty="0"/>
              <a:t>    if letter in vowels:</a:t>
            </a:r>
          </a:p>
          <a:p>
            <a:r>
              <a:rPr lang="en-US" dirty="0"/>
              <a:t>        count+=1</a:t>
            </a:r>
          </a:p>
          <a:p>
            <a:r>
              <a:rPr lang="en-US" dirty="0"/>
              <a:t>    else:</a:t>
            </a:r>
          </a:p>
          <a:p>
            <a:r>
              <a:rPr lang="en-US" dirty="0"/>
              <a:t>        continue</a:t>
            </a:r>
          </a:p>
          <a:p>
            <a:endParaRPr lang="en-US" dirty="0"/>
          </a:p>
          <a:p>
            <a:r>
              <a:rPr lang="en-US" dirty="0"/>
              <a:t>print(count)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F040D3-96BA-4227-9788-80EF152AF2D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7088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#My call history has 100s of calls from the same few callers</a:t>
            </a:r>
          </a:p>
          <a:p>
            <a:r>
              <a:rPr lang="en-US" dirty="0"/>
              <a:t>#I want to know the unique names of the callers and remove duplicates</a:t>
            </a:r>
          </a:p>
          <a:p>
            <a:endParaRPr lang="en-US" dirty="0"/>
          </a:p>
          <a:p>
            <a:r>
              <a:rPr lang="en-US" dirty="0"/>
              <a:t>#call history is a list with </a:t>
            </a:r>
            <a:r>
              <a:rPr lang="en-US" dirty="0" err="1"/>
              <a:t>len</a:t>
            </a:r>
            <a:r>
              <a:rPr lang="en-US" dirty="0"/>
              <a:t> of 8</a:t>
            </a:r>
          </a:p>
          <a:p>
            <a:r>
              <a:rPr lang="en-US" dirty="0" err="1"/>
              <a:t>call_history</a:t>
            </a:r>
            <a:r>
              <a:rPr lang="en-US" dirty="0"/>
              <a:t> = ["Mom", "</a:t>
            </a:r>
            <a:r>
              <a:rPr lang="en-US" dirty="0" err="1"/>
              <a:t>Mom","Mom</a:t>
            </a:r>
            <a:r>
              <a:rPr lang="en-US" dirty="0"/>
              <a:t>", "</a:t>
            </a:r>
            <a:r>
              <a:rPr lang="en-US" dirty="0" err="1"/>
              <a:t>Mom","Dad</a:t>
            </a:r>
            <a:r>
              <a:rPr lang="en-US" dirty="0"/>
              <a:t>", "Dad", "Pizza Hutt", "Free Vacation Scam"]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#converting call history from a list to a set</a:t>
            </a:r>
          </a:p>
          <a:p>
            <a:r>
              <a:rPr lang="en-US" dirty="0" err="1"/>
              <a:t>my_callers</a:t>
            </a:r>
            <a:r>
              <a:rPr lang="en-US" dirty="0"/>
              <a:t> = set(</a:t>
            </a:r>
            <a:r>
              <a:rPr lang="en-US" dirty="0" err="1"/>
              <a:t>call_history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#printing set with </a:t>
            </a:r>
            <a:r>
              <a:rPr lang="en-US" dirty="0" err="1"/>
              <a:t>len</a:t>
            </a:r>
            <a:r>
              <a:rPr lang="en-US" dirty="0"/>
              <a:t> of 4</a:t>
            </a:r>
          </a:p>
          <a:p>
            <a:r>
              <a:rPr lang="en-US" dirty="0"/>
              <a:t>print(</a:t>
            </a:r>
            <a:r>
              <a:rPr lang="en-US" dirty="0" err="1"/>
              <a:t>my_callers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F040D3-96BA-4227-9788-80EF152AF2D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5553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#My call history has 100s of calls from the same few callers</a:t>
            </a:r>
          </a:p>
          <a:p>
            <a:r>
              <a:rPr lang="en-US" dirty="0"/>
              <a:t>#I want to know the unique names of the callers and remove duplicates</a:t>
            </a:r>
          </a:p>
          <a:p>
            <a:endParaRPr lang="en-US" dirty="0"/>
          </a:p>
          <a:p>
            <a:r>
              <a:rPr lang="en-US" dirty="0"/>
              <a:t>#call history is a list with </a:t>
            </a:r>
            <a:r>
              <a:rPr lang="en-US" dirty="0" err="1"/>
              <a:t>len</a:t>
            </a:r>
            <a:r>
              <a:rPr lang="en-US" dirty="0"/>
              <a:t> of 8</a:t>
            </a:r>
          </a:p>
          <a:p>
            <a:r>
              <a:rPr lang="en-US" dirty="0" err="1"/>
              <a:t>call_history</a:t>
            </a:r>
            <a:r>
              <a:rPr lang="en-US" dirty="0"/>
              <a:t> = ["Mom", "</a:t>
            </a:r>
            <a:r>
              <a:rPr lang="en-US" dirty="0" err="1"/>
              <a:t>Mom","Mom</a:t>
            </a:r>
            <a:r>
              <a:rPr lang="en-US" dirty="0"/>
              <a:t>", "</a:t>
            </a:r>
            <a:r>
              <a:rPr lang="en-US" dirty="0" err="1"/>
              <a:t>Mom","Dad</a:t>
            </a:r>
            <a:r>
              <a:rPr lang="en-US" dirty="0"/>
              <a:t>", "Dad", "Pizza Hutt", "Free Vacation Scam"]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#converting call history from a list to a set</a:t>
            </a:r>
          </a:p>
          <a:p>
            <a:r>
              <a:rPr lang="en-US" dirty="0" err="1"/>
              <a:t>my_callers</a:t>
            </a:r>
            <a:r>
              <a:rPr lang="en-US" dirty="0"/>
              <a:t> = set(</a:t>
            </a:r>
            <a:r>
              <a:rPr lang="en-US" dirty="0" err="1"/>
              <a:t>call_history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#printing set with </a:t>
            </a:r>
            <a:r>
              <a:rPr lang="en-US" dirty="0" err="1"/>
              <a:t>len</a:t>
            </a:r>
            <a:r>
              <a:rPr lang="en-US" dirty="0"/>
              <a:t> of 4</a:t>
            </a:r>
          </a:p>
          <a:p>
            <a:r>
              <a:rPr lang="en-US" dirty="0"/>
              <a:t>print(</a:t>
            </a:r>
            <a:r>
              <a:rPr lang="en-US" dirty="0" err="1"/>
              <a:t>my_callers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F040D3-96BA-4227-9788-80EF152AF2D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5111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Review from </a:t>
            </a:r>
            <a:r>
              <a:rPr lang="en-US" dirty="0" err="1"/>
              <a:t>powerpoint</a:t>
            </a:r>
            <a:r>
              <a:rPr lang="en-US" dirty="0"/>
              <a:t> 2 slide 10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F040D3-96BA-4227-9788-80EF152AF2D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0522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F040D3-96BA-4227-9788-80EF152AF2D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1209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F040D3-96BA-4227-9788-80EF152AF2D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7031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F040D3-96BA-4227-9788-80EF152AF2D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7487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F040D3-96BA-4227-9788-80EF152AF2D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0087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print("Welcome to Monty's Restaurant")</a:t>
            </a:r>
          </a:p>
          <a:p>
            <a:endParaRPr lang="en-US" dirty="0"/>
          </a:p>
          <a:p>
            <a:r>
              <a:rPr lang="en-US" dirty="0"/>
              <a:t>#creates the list of items on the specials menu</a:t>
            </a:r>
          </a:p>
          <a:p>
            <a:r>
              <a:rPr lang="en-US" dirty="0" err="1"/>
              <a:t>daily_specials</a:t>
            </a:r>
            <a:r>
              <a:rPr lang="en-US" dirty="0"/>
              <a:t> = ['salad', 'tomato soup', '</a:t>
            </a:r>
            <a:r>
              <a:rPr lang="en-US" dirty="0" err="1"/>
              <a:t>crabcakes</a:t>
            </a:r>
            <a:r>
              <a:rPr lang="en-US" dirty="0"/>
              <a:t>', 'sundae']</a:t>
            </a:r>
          </a:p>
          <a:p>
            <a:endParaRPr lang="en-US" dirty="0"/>
          </a:p>
          <a:p>
            <a:r>
              <a:rPr lang="en-US" dirty="0"/>
              <a:t>#creates variable x to iterate over the list</a:t>
            </a:r>
          </a:p>
          <a:p>
            <a:endParaRPr lang="en-US" dirty="0"/>
          </a:p>
          <a:p>
            <a:r>
              <a:rPr lang="en-US" dirty="0"/>
              <a:t>for x in </a:t>
            </a:r>
            <a:r>
              <a:rPr lang="en-US" dirty="0" err="1"/>
              <a:t>daily_specials</a:t>
            </a:r>
            <a:r>
              <a:rPr lang="en-US" dirty="0"/>
              <a:t>:</a:t>
            </a:r>
          </a:p>
          <a:p>
            <a:r>
              <a:rPr lang="en-US" dirty="0"/>
              <a:t>    print(f"{x} is $4.99")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F040D3-96BA-4227-9788-80EF152AF2D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8975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# Dictionary Syntax</a:t>
            </a:r>
          </a:p>
          <a:p>
            <a:r>
              <a:rPr lang="en-US" dirty="0"/>
              <a:t>#</a:t>
            </a:r>
            <a:r>
              <a:rPr lang="en-US" dirty="0" err="1"/>
              <a:t>dictionary_name</a:t>
            </a:r>
            <a:r>
              <a:rPr lang="en-US" dirty="0"/>
              <a:t> =  {key: value, key: value, key: value}</a:t>
            </a:r>
          </a:p>
          <a:p>
            <a:r>
              <a:rPr lang="en-US" dirty="0"/>
              <a:t>websites = {</a:t>
            </a:r>
          </a:p>
          <a:p>
            <a:r>
              <a:rPr lang="en-US" dirty="0"/>
              <a:t>    "amazon": "Retail",</a:t>
            </a:r>
          </a:p>
          <a:p>
            <a:r>
              <a:rPr lang="en-US" dirty="0"/>
              <a:t>    "</a:t>
            </a:r>
            <a:r>
              <a:rPr lang="en-US" dirty="0" err="1"/>
              <a:t>facebook</a:t>
            </a:r>
            <a:r>
              <a:rPr lang="en-US" dirty="0"/>
              <a:t>": "Social Media",</a:t>
            </a:r>
          </a:p>
          <a:p>
            <a:r>
              <a:rPr lang="en-US" dirty="0"/>
              <a:t>    "google": "Search engine",</a:t>
            </a:r>
          </a:p>
          <a:p>
            <a:r>
              <a:rPr lang="en-US" dirty="0"/>
              <a:t>    "</a:t>
            </a:r>
            <a:r>
              <a:rPr lang="en-US" dirty="0" err="1"/>
              <a:t>youtube</a:t>
            </a:r>
            <a:r>
              <a:rPr lang="en-US" dirty="0"/>
              <a:t>": "Video Sharing"</a:t>
            </a:r>
          </a:p>
          <a:p>
            <a:r>
              <a:rPr lang="en-US" dirty="0"/>
              <a:t>    }</a:t>
            </a:r>
          </a:p>
          <a:p>
            <a:endParaRPr lang="en-US" dirty="0"/>
          </a:p>
          <a:p>
            <a:r>
              <a:rPr lang="en-US" dirty="0"/>
              <a:t>#Dictionaries can also be created with .</a:t>
            </a:r>
            <a:r>
              <a:rPr lang="en-US" dirty="0" err="1"/>
              <a:t>dict</a:t>
            </a:r>
            <a:r>
              <a:rPr lang="en-US" dirty="0"/>
              <a:t> function</a:t>
            </a:r>
          </a:p>
          <a:p>
            <a:r>
              <a:rPr lang="en-US" dirty="0"/>
              <a:t>restaurant = </a:t>
            </a:r>
            <a:r>
              <a:rPr lang="en-US" dirty="0" err="1"/>
              <a:t>dict</a:t>
            </a:r>
            <a:r>
              <a:rPr lang="en-US" dirty="0"/>
              <a:t>(store = 304, food = "Seafood", stars = 5)</a:t>
            </a:r>
          </a:p>
          <a:p>
            <a:endParaRPr lang="en-US" dirty="0"/>
          </a:p>
          <a:p>
            <a:r>
              <a:rPr lang="en-US" dirty="0"/>
              <a:t>print(restaurant)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F040D3-96BA-4227-9788-80EF152AF2D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1716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# Dictionary Syntax</a:t>
            </a:r>
          </a:p>
          <a:p>
            <a:r>
              <a:rPr lang="en-US" dirty="0"/>
              <a:t>#</a:t>
            </a:r>
            <a:r>
              <a:rPr lang="en-US" dirty="0" err="1"/>
              <a:t>dictionary_name</a:t>
            </a:r>
            <a:r>
              <a:rPr lang="en-US" dirty="0"/>
              <a:t> =  {key: value, key: value, key: value}</a:t>
            </a:r>
          </a:p>
          <a:p>
            <a:r>
              <a:rPr lang="en-US" dirty="0"/>
              <a:t>websites = {</a:t>
            </a:r>
          </a:p>
          <a:p>
            <a:r>
              <a:rPr lang="en-US" dirty="0"/>
              <a:t>    "amazon": "Retail",</a:t>
            </a:r>
          </a:p>
          <a:p>
            <a:r>
              <a:rPr lang="en-US" dirty="0"/>
              <a:t>    "</a:t>
            </a:r>
            <a:r>
              <a:rPr lang="en-US" dirty="0" err="1"/>
              <a:t>facebook</a:t>
            </a:r>
            <a:r>
              <a:rPr lang="en-US" dirty="0"/>
              <a:t>": "Social Media",</a:t>
            </a:r>
          </a:p>
          <a:p>
            <a:r>
              <a:rPr lang="en-US" dirty="0"/>
              <a:t>    "google": "Search engine",</a:t>
            </a:r>
          </a:p>
          <a:p>
            <a:r>
              <a:rPr lang="en-US" dirty="0"/>
              <a:t>    "</a:t>
            </a:r>
            <a:r>
              <a:rPr lang="en-US" dirty="0" err="1"/>
              <a:t>youtube</a:t>
            </a:r>
            <a:r>
              <a:rPr lang="en-US" dirty="0"/>
              <a:t>": "Video Sharing"</a:t>
            </a:r>
          </a:p>
          <a:p>
            <a:r>
              <a:rPr lang="en-US" dirty="0"/>
              <a:t>    }</a:t>
            </a:r>
          </a:p>
          <a:p>
            <a:endParaRPr lang="en-US" dirty="0"/>
          </a:p>
          <a:p>
            <a:r>
              <a:rPr lang="en-US" dirty="0"/>
              <a:t>#items in the dictionary can be accessed similar to lists or using the get method</a:t>
            </a:r>
          </a:p>
          <a:p>
            <a:r>
              <a:rPr lang="en-US" dirty="0"/>
              <a:t>g = websites["google"]</a:t>
            </a:r>
          </a:p>
          <a:p>
            <a:r>
              <a:rPr lang="en-US" dirty="0"/>
              <a:t>g2= </a:t>
            </a:r>
            <a:r>
              <a:rPr lang="en-US" dirty="0" err="1"/>
              <a:t>websites.get</a:t>
            </a:r>
            <a:r>
              <a:rPr lang="en-US" dirty="0"/>
              <a:t>("google")</a:t>
            </a:r>
          </a:p>
          <a:p>
            <a:r>
              <a:rPr lang="en-US" dirty="0"/>
              <a:t>print(g,g2)</a:t>
            </a:r>
          </a:p>
          <a:p>
            <a:endParaRPr lang="en-US" dirty="0"/>
          </a:p>
          <a:p>
            <a:r>
              <a:rPr lang="en-US" dirty="0"/>
              <a:t>#accessing an item that doesn't exist will return none</a:t>
            </a:r>
          </a:p>
          <a:p>
            <a:r>
              <a:rPr lang="en-US" dirty="0" err="1"/>
              <a:t>favorite_site</a:t>
            </a:r>
            <a:r>
              <a:rPr lang="en-US" dirty="0"/>
              <a:t> = input("What's your favorite site: ").lower()</a:t>
            </a:r>
          </a:p>
          <a:p>
            <a:endParaRPr lang="en-US" dirty="0"/>
          </a:p>
          <a:p>
            <a:r>
              <a:rPr lang="en-US" dirty="0"/>
              <a:t>print(</a:t>
            </a:r>
            <a:r>
              <a:rPr lang="en-US" dirty="0" err="1"/>
              <a:t>websites.get</a:t>
            </a:r>
            <a:r>
              <a:rPr lang="en-US" dirty="0"/>
              <a:t>(</a:t>
            </a:r>
            <a:r>
              <a:rPr lang="en-US" dirty="0" err="1"/>
              <a:t>favorite_site</a:t>
            </a:r>
            <a:r>
              <a:rPr lang="en-US" dirty="0"/>
              <a:t>))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F040D3-96BA-4227-9788-80EF152AF2D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5025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F040D3-96BA-4227-9788-80EF152AF2D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8457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2F5B77F-BCB3-4068-87E2-3AF2F1A26E2B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271FA-B42E-47A0-81F0-6C8E0DA0990D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7817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5B77F-BCB3-4068-87E2-3AF2F1A26E2B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271FA-B42E-47A0-81F0-6C8E0DA09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17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5B77F-BCB3-4068-87E2-3AF2F1A26E2B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271FA-B42E-47A0-81F0-6C8E0DA0990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270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5B77F-BCB3-4068-87E2-3AF2F1A26E2B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271FA-B42E-47A0-81F0-6C8E0DA09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667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5B77F-BCB3-4068-87E2-3AF2F1A26E2B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271FA-B42E-47A0-81F0-6C8E0DA0990D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9800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5B77F-BCB3-4068-87E2-3AF2F1A26E2B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271FA-B42E-47A0-81F0-6C8E0DA09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122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5B77F-BCB3-4068-87E2-3AF2F1A26E2B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271FA-B42E-47A0-81F0-6C8E0DA09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053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5B77F-BCB3-4068-87E2-3AF2F1A26E2B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271FA-B42E-47A0-81F0-6C8E0DA09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068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5B77F-BCB3-4068-87E2-3AF2F1A26E2B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271FA-B42E-47A0-81F0-6C8E0DA09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800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5B77F-BCB3-4068-87E2-3AF2F1A26E2B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271FA-B42E-47A0-81F0-6C8E0DA09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259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5B77F-BCB3-4068-87E2-3AF2F1A26E2B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271FA-B42E-47A0-81F0-6C8E0DA0990D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7755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62F5B77F-BCB3-4068-87E2-3AF2F1A26E2B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CE3271FA-B42E-47A0-81F0-6C8E0DA0990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5731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mazon.com/Python-Crash-Course-Hands-Project-Based/dp/1593276036/ref=sr_1_3?ie=UTF8&amp;qid=1548633609&amp;sr=8-3&amp;keywords=python" TargetMode="External"/><Relationship Id="rId2" Type="http://schemas.openxmlformats.org/officeDocument/2006/relationships/hyperlink" Target="https://docs.google.com/viewer?url=https%3A%2F%2Fwww.cs.uky.edu%2F~keen%2F115%2FHaltermanpythonbook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w3schools.com/python/python_ref_list.asp" TargetMode="External"/><Relationship Id="rId4" Type="http://schemas.openxmlformats.org/officeDocument/2006/relationships/hyperlink" Target="http://pythontutor.com/visualize.html#mode=edit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2AE8E50-35D4-4D5A-A4BB-168CBB027D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6">
            <a:extLst>
              <a:ext uri="{FF2B5EF4-FFF2-40B4-BE49-F238E27FC236}">
                <a16:creationId xmlns:a16="http://schemas.microsoft.com/office/drawing/2014/main" id="{C37D1D6D-17D8-4296-B000-665D1892D0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0396" y="1276539"/>
            <a:ext cx="5570417" cy="4304276"/>
          </a:xfrm>
          <a:custGeom>
            <a:avLst/>
            <a:gdLst>
              <a:gd name="connsiteX0" fmla="*/ 4985599 w 5593163"/>
              <a:gd name="connsiteY0" fmla="*/ 636203 h 4305008"/>
              <a:gd name="connsiteX1" fmla="*/ 5528908 w 5593163"/>
              <a:gd name="connsiteY1" fmla="*/ 1181049 h 4305008"/>
              <a:gd name="connsiteX2" fmla="*/ 4985599 w 5593163"/>
              <a:gd name="connsiteY2" fmla="*/ 636203 h 4305008"/>
              <a:gd name="connsiteX3" fmla="*/ 4985599 w 5593163"/>
              <a:gd name="connsiteY3" fmla="*/ 2333028 h 4305008"/>
              <a:gd name="connsiteX4" fmla="*/ 5528908 w 5593163"/>
              <a:gd name="connsiteY4" fmla="*/ 2877874 h 4305008"/>
              <a:gd name="connsiteX5" fmla="*/ 4985599 w 5593163"/>
              <a:gd name="connsiteY5" fmla="*/ 2333028 h 4305008"/>
              <a:gd name="connsiteX6" fmla="*/ 4985597 w 5593163"/>
              <a:gd name="connsiteY6" fmla="*/ 2034258 h 4305008"/>
              <a:gd name="connsiteX7" fmla="*/ 5528906 w 5593163"/>
              <a:gd name="connsiteY7" fmla="*/ 1493690 h 4305008"/>
              <a:gd name="connsiteX8" fmla="*/ 4985597 w 5593163"/>
              <a:gd name="connsiteY8" fmla="*/ 2034258 h 4305008"/>
              <a:gd name="connsiteX9" fmla="*/ 4985597 w 5593163"/>
              <a:gd name="connsiteY9" fmla="*/ 3731083 h 4305008"/>
              <a:gd name="connsiteX10" fmla="*/ 5528906 w 5593163"/>
              <a:gd name="connsiteY10" fmla="*/ 3190516 h 4305008"/>
              <a:gd name="connsiteX11" fmla="*/ 4985597 w 5593163"/>
              <a:gd name="connsiteY11" fmla="*/ 3731083 h 4305008"/>
              <a:gd name="connsiteX12" fmla="*/ 4842232 w 5593163"/>
              <a:gd name="connsiteY12" fmla="*/ 503273 h 4305008"/>
              <a:gd name="connsiteX13" fmla="*/ 4842826 w 5593163"/>
              <a:gd name="connsiteY13" fmla="*/ 491833 h 4305008"/>
              <a:gd name="connsiteX14" fmla="*/ 4843324 w 5593163"/>
              <a:gd name="connsiteY14" fmla="*/ 491866 h 4305008"/>
              <a:gd name="connsiteX15" fmla="*/ 4843350 w 5593163"/>
              <a:gd name="connsiteY15" fmla="*/ 491372 h 4305008"/>
              <a:gd name="connsiteX16" fmla="*/ 4860437 w 5593163"/>
              <a:gd name="connsiteY16" fmla="*/ 492995 h 4305008"/>
              <a:gd name="connsiteX17" fmla="*/ 4955899 w 5593163"/>
              <a:gd name="connsiteY17" fmla="*/ 502060 h 4305008"/>
              <a:gd name="connsiteX18" fmla="*/ 4972112 w 5593163"/>
              <a:gd name="connsiteY18" fmla="*/ 503599 h 4305008"/>
              <a:gd name="connsiteX19" fmla="*/ 4972229 w 5593163"/>
              <a:gd name="connsiteY19" fmla="*/ 504747 h 4305008"/>
              <a:gd name="connsiteX20" fmla="*/ 5583809 w 5593163"/>
              <a:gd name="connsiteY20" fmla="*/ 948988 h 4305008"/>
              <a:gd name="connsiteX21" fmla="*/ 5593163 w 5593163"/>
              <a:gd name="connsiteY21" fmla="*/ 971822 h 4305008"/>
              <a:gd name="connsiteX22" fmla="*/ 5593163 w 5593163"/>
              <a:gd name="connsiteY22" fmla="*/ 1318474 h 4305008"/>
              <a:gd name="connsiteX23" fmla="*/ 5558612 w 5593163"/>
              <a:gd name="connsiteY23" fmla="*/ 1315193 h 4305008"/>
              <a:gd name="connsiteX24" fmla="*/ 5542395 w 5593163"/>
              <a:gd name="connsiteY24" fmla="*/ 1313653 h 4305008"/>
              <a:gd name="connsiteX25" fmla="*/ 5542279 w 5593163"/>
              <a:gd name="connsiteY25" fmla="*/ 1312505 h 4305008"/>
              <a:gd name="connsiteX26" fmla="*/ 4852114 w 5593163"/>
              <a:gd name="connsiteY26" fmla="*/ 619464 h 4305008"/>
              <a:gd name="connsiteX27" fmla="*/ 4851608 w 5593163"/>
              <a:gd name="connsiteY27" fmla="*/ 619401 h 4305008"/>
              <a:gd name="connsiteX28" fmla="*/ 4851070 w 5593163"/>
              <a:gd name="connsiteY28" fmla="*/ 612725 h 4305008"/>
              <a:gd name="connsiteX29" fmla="*/ 4843603 w 5593163"/>
              <a:gd name="connsiteY29" fmla="*/ 520249 h 4305008"/>
              <a:gd name="connsiteX30" fmla="*/ 4842232 w 5593163"/>
              <a:gd name="connsiteY30" fmla="*/ 503273 h 4305008"/>
              <a:gd name="connsiteX31" fmla="*/ 4842232 w 5593163"/>
              <a:gd name="connsiteY31" fmla="*/ 2200098 h 4305008"/>
              <a:gd name="connsiteX32" fmla="*/ 4842826 w 5593163"/>
              <a:gd name="connsiteY32" fmla="*/ 2188658 h 4305008"/>
              <a:gd name="connsiteX33" fmla="*/ 4843324 w 5593163"/>
              <a:gd name="connsiteY33" fmla="*/ 2188691 h 4305008"/>
              <a:gd name="connsiteX34" fmla="*/ 4843350 w 5593163"/>
              <a:gd name="connsiteY34" fmla="*/ 2188197 h 4305008"/>
              <a:gd name="connsiteX35" fmla="*/ 4860437 w 5593163"/>
              <a:gd name="connsiteY35" fmla="*/ 2189820 h 4305008"/>
              <a:gd name="connsiteX36" fmla="*/ 4955899 w 5593163"/>
              <a:gd name="connsiteY36" fmla="*/ 2198885 h 4305008"/>
              <a:gd name="connsiteX37" fmla="*/ 4972112 w 5593163"/>
              <a:gd name="connsiteY37" fmla="*/ 2200424 h 4305008"/>
              <a:gd name="connsiteX38" fmla="*/ 4972229 w 5593163"/>
              <a:gd name="connsiteY38" fmla="*/ 2201572 h 4305008"/>
              <a:gd name="connsiteX39" fmla="*/ 5583809 w 5593163"/>
              <a:gd name="connsiteY39" fmla="*/ 2645813 h 4305008"/>
              <a:gd name="connsiteX40" fmla="*/ 5593163 w 5593163"/>
              <a:gd name="connsiteY40" fmla="*/ 2668647 h 4305008"/>
              <a:gd name="connsiteX41" fmla="*/ 5593163 w 5593163"/>
              <a:gd name="connsiteY41" fmla="*/ 3015299 h 4305008"/>
              <a:gd name="connsiteX42" fmla="*/ 5558612 w 5593163"/>
              <a:gd name="connsiteY42" fmla="*/ 3012018 h 4305008"/>
              <a:gd name="connsiteX43" fmla="*/ 5542395 w 5593163"/>
              <a:gd name="connsiteY43" fmla="*/ 3010478 h 4305008"/>
              <a:gd name="connsiteX44" fmla="*/ 5542279 w 5593163"/>
              <a:gd name="connsiteY44" fmla="*/ 3009330 h 4305008"/>
              <a:gd name="connsiteX45" fmla="*/ 4852114 w 5593163"/>
              <a:gd name="connsiteY45" fmla="*/ 2316289 h 4305008"/>
              <a:gd name="connsiteX46" fmla="*/ 4851608 w 5593163"/>
              <a:gd name="connsiteY46" fmla="*/ 2316226 h 4305008"/>
              <a:gd name="connsiteX47" fmla="*/ 4851070 w 5593163"/>
              <a:gd name="connsiteY47" fmla="*/ 2309550 h 4305008"/>
              <a:gd name="connsiteX48" fmla="*/ 4843603 w 5593163"/>
              <a:gd name="connsiteY48" fmla="*/ 2217074 h 4305008"/>
              <a:gd name="connsiteX49" fmla="*/ 4842232 w 5593163"/>
              <a:gd name="connsiteY49" fmla="*/ 2200098 h 4305008"/>
              <a:gd name="connsiteX50" fmla="*/ 4842232 w 5593163"/>
              <a:gd name="connsiteY50" fmla="*/ 3896923 h 4305008"/>
              <a:gd name="connsiteX51" fmla="*/ 4842826 w 5593163"/>
              <a:gd name="connsiteY51" fmla="*/ 3885483 h 4305008"/>
              <a:gd name="connsiteX52" fmla="*/ 4843324 w 5593163"/>
              <a:gd name="connsiteY52" fmla="*/ 3885516 h 4305008"/>
              <a:gd name="connsiteX53" fmla="*/ 4843350 w 5593163"/>
              <a:gd name="connsiteY53" fmla="*/ 3885022 h 4305008"/>
              <a:gd name="connsiteX54" fmla="*/ 4860437 w 5593163"/>
              <a:gd name="connsiteY54" fmla="*/ 3886645 h 4305008"/>
              <a:gd name="connsiteX55" fmla="*/ 4955899 w 5593163"/>
              <a:gd name="connsiteY55" fmla="*/ 3895710 h 4305008"/>
              <a:gd name="connsiteX56" fmla="*/ 4972112 w 5593163"/>
              <a:gd name="connsiteY56" fmla="*/ 3897249 h 4305008"/>
              <a:gd name="connsiteX57" fmla="*/ 4972229 w 5593163"/>
              <a:gd name="connsiteY57" fmla="*/ 3898397 h 4305008"/>
              <a:gd name="connsiteX58" fmla="*/ 5532481 w 5593163"/>
              <a:gd name="connsiteY58" fmla="*/ 4255797 h 4305008"/>
              <a:gd name="connsiteX59" fmla="*/ 5560926 w 5593163"/>
              <a:gd name="connsiteY59" fmla="*/ 4305008 h 4305008"/>
              <a:gd name="connsiteX60" fmla="*/ 5409877 w 5593163"/>
              <a:gd name="connsiteY60" fmla="*/ 4305008 h 4305008"/>
              <a:gd name="connsiteX61" fmla="*/ 5357754 w 5593163"/>
              <a:gd name="connsiteY61" fmla="*/ 4241205 h 4305008"/>
              <a:gd name="connsiteX62" fmla="*/ 4985599 w 5593163"/>
              <a:gd name="connsiteY62" fmla="*/ 4029853 h 4305008"/>
              <a:gd name="connsiteX63" fmla="*/ 5084780 w 5593163"/>
              <a:gd name="connsiteY63" fmla="*/ 4271827 h 4305008"/>
              <a:gd name="connsiteX64" fmla="*/ 5111462 w 5593163"/>
              <a:gd name="connsiteY64" fmla="*/ 4305008 h 4305008"/>
              <a:gd name="connsiteX65" fmla="*/ 4957353 w 5593163"/>
              <a:gd name="connsiteY65" fmla="*/ 4305008 h 4305008"/>
              <a:gd name="connsiteX66" fmla="*/ 4927231 w 5593163"/>
              <a:gd name="connsiteY66" fmla="*/ 4254710 h 4305008"/>
              <a:gd name="connsiteX67" fmla="*/ 4852114 w 5593163"/>
              <a:gd name="connsiteY67" fmla="*/ 4013114 h 4305008"/>
              <a:gd name="connsiteX68" fmla="*/ 4851608 w 5593163"/>
              <a:gd name="connsiteY68" fmla="*/ 4013051 h 4305008"/>
              <a:gd name="connsiteX69" fmla="*/ 4851070 w 5593163"/>
              <a:gd name="connsiteY69" fmla="*/ 4006375 h 4305008"/>
              <a:gd name="connsiteX70" fmla="*/ 4843603 w 5593163"/>
              <a:gd name="connsiteY70" fmla="*/ 3913899 h 4305008"/>
              <a:gd name="connsiteX71" fmla="*/ 4842232 w 5593163"/>
              <a:gd name="connsiteY71" fmla="*/ 3896923 h 4305008"/>
              <a:gd name="connsiteX72" fmla="*/ 4842230 w 5593163"/>
              <a:gd name="connsiteY72" fmla="*/ 469318 h 4305008"/>
              <a:gd name="connsiteX73" fmla="*/ 4843601 w 5593163"/>
              <a:gd name="connsiteY73" fmla="*/ 452471 h 4305008"/>
              <a:gd name="connsiteX74" fmla="*/ 4851065 w 5593163"/>
              <a:gd name="connsiteY74" fmla="*/ 360740 h 4305008"/>
              <a:gd name="connsiteX75" fmla="*/ 4851605 w 5593163"/>
              <a:gd name="connsiteY75" fmla="*/ 354103 h 4305008"/>
              <a:gd name="connsiteX76" fmla="*/ 4852110 w 5593163"/>
              <a:gd name="connsiteY76" fmla="*/ 354040 h 4305008"/>
              <a:gd name="connsiteX77" fmla="*/ 4936323 w 5593163"/>
              <a:gd name="connsiteY77" fmla="*/ 96778 h 4305008"/>
              <a:gd name="connsiteX78" fmla="*/ 4998957 w 5593163"/>
              <a:gd name="connsiteY78" fmla="*/ 0 h 4305008"/>
              <a:gd name="connsiteX79" fmla="*/ 5167333 w 5593163"/>
              <a:gd name="connsiteY79" fmla="*/ 0 h 4305008"/>
              <a:gd name="connsiteX80" fmla="*/ 5099105 w 5593163"/>
              <a:gd name="connsiteY80" fmla="*/ 76659 h 4305008"/>
              <a:gd name="connsiteX81" fmla="*/ 4985597 w 5593163"/>
              <a:gd name="connsiteY81" fmla="*/ 337433 h 4305008"/>
              <a:gd name="connsiteX82" fmla="*/ 5424571 w 5593163"/>
              <a:gd name="connsiteY82" fmla="*/ 44350 h 4305008"/>
              <a:gd name="connsiteX83" fmla="*/ 5446799 w 5593163"/>
              <a:gd name="connsiteY83" fmla="*/ 0 h 4305008"/>
              <a:gd name="connsiteX84" fmla="*/ 5593163 w 5593163"/>
              <a:gd name="connsiteY84" fmla="*/ 0 h 4305008"/>
              <a:gd name="connsiteX85" fmla="*/ 5593163 w 5593163"/>
              <a:gd name="connsiteY85" fmla="*/ 4197 h 4305008"/>
              <a:gd name="connsiteX86" fmla="*/ 5543598 w 5593163"/>
              <a:gd name="connsiteY86" fmla="*/ 95636 h 4305008"/>
              <a:gd name="connsiteX87" fmla="*/ 4972226 w 5593163"/>
              <a:gd name="connsiteY87" fmla="*/ 467856 h 4305008"/>
              <a:gd name="connsiteX88" fmla="*/ 4972110 w 5593163"/>
              <a:gd name="connsiteY88" fmla="*/ 468995 h 4305008"/>
              <a:gd name="connsiteX89" fmla="*/ 4955893 w 5593163"/>
              <a:gd name="connsiteY89" fmla="*/ 470523 h 4305008"/>
              <a:gd name="connsiteX90" fmla="*/ 4860466 w 5593163"/>
              <a:gd name="connsiteY90" fmla="*/ 479514 h 4305008"/>
              <a:gd name="connsiteX91" fmla="*/ 4843348 w 5593163"/>
              <a:gd name="connsiteY91" fmla="*/ 481127 h 4305008"/>
              <a:gd name="connsiteX92" fmla="*/ 4843322 w 5593163"/>
              <a:gd name="connsiteY92" fmla="*/ 480636 h 4305008"/>
              <a:gd name="connsiteX93" fmla="*/ 4842823 w 5593163"/>
              <a:gd name="connsiteY93" fmla="*/ 480669 h 4305008"/>
              <a:gd name="connsiteX94" fmla="*/ 4842230 w 5593163"/>
              <a:gd name="connsiteY94" fmla="*/ 469318 h 4305008"/>
              <a:gd name="connsiteX95" fmla="*/ 4842230 w 5593163"/>
              <a:gd name="connsiteY95" fmla="*/ 2166144 h 4305008"/>
              <a:gd name="connsiteX96" fmla="*/ 4843601 w 5593163"/>
              <a:gd name="connsiteY96" fmla="*/ 2149296 h 4305008"/>
              <a:gd name="connsiteX97" fmla="*/ 4851065 w 5593163"/>
              <a:gd name="connsiteY97" fmla="*/ 2057565 h 4305008"/>
              <a:gd name="connsiteX98" fmla="*/ 4851605 w 5593163"/>
              <a:gd name="connsiteY98" fmla="*/ 2050928 h 4305008"/>
              <a:gd name="connsiteX99" fmla="*/ 4852110 w 5593163"/>
              <a:gd name="connsiteY99" fmla="*/ 2050865 h 4305008"/>
              <a:gd name="connsiteX100" fmla="*/ 5542276 w 5593163"/>
              <a:gd name="connsiteY100" fmla="*/ 1363267 h 4305008"/>
              <a:gd name="connsiteX101" fmla="*/ 5542393 w 5593163"/>
              <a:gd name="connsiteY101" fmla="*/ 1362128 h 4305008"/>
              <a:gd name="connsiteX102" fmla="*/ 5558606 w 5593163"/>
              <a:gd name="connsiteY102" fmla="*/ 1360601 h 4305008"/>
              <a:gd name="connsiteX103" fmla="*/ 5593163 w 5593163"/>
              <a:gd name="connsiteY103" fmla="*/ 1357345 h 4305008"/>
              <a:gd name="connsiteX104" fmla="*/ 5593163 w 5593163"/>
              <a:gd name="connsiteY104" fmla="*/ 1701268 h 4305008"/>
              <a:gd name="connsiteX105" fmla="*/ 5583807 w 5593163"/>
              <a:gd name="connsiteY105" fmla="*/ 1723929 h 4305008"/>
              <a:gd name="connsiteX106" fmla="*/ 4972226 w 5593163"/>
              <a:gd name="connsiteY106" fmla="*/ 2164681 h 4305008"/>
              <a:gd name="connsiteX107" fmla="*/ 4972110 w 5593163"/>
              <a:gd name="connsiteY107" fmla="*/ 2165820 h 4305008"/>
              <a:gd name="connsiteX108" fmla="*/ 4955893 w 5593163"/>
              <a:gd name="connsiteY108" fmla="*/ 2167348 h 4305008"/>
              <a:gd name="connsiteX109" fmla="*/ 4860466 w 5593163"/>
              <a:gd name="connsiteY109" fmla="*/ 2176339 h 4305008"/>
              <a:gd name="connsiteX110" fmla="*/ 4843348 w 5593163"/>
              <a:gd name="connsiteY110" fmla="*/ 2177952 h 4305008"/>
              <a:gd name="connsiteX111" fmla="*/ 4843322 w 5593163"/>
              <a:gd name="connsiteY111" fmla="*/ 2177461 h 4305008"/>
              <a:gd name="connsiteX112" fmla="*/ 4842823 w 5593163"/>
              <a:gd name="connsiteY112" fmla="*/ 2177494 h 4305008"/>
              <a:gd name="connsiteX113" fmla="*/ 4842230 w 5593163"/>
              <a:gd name="connsiteY113" fmla="*/ 2166144 h 4305008"/>
              <a:gd name="connsiteX114" fmla="*/ 4842230 w 5593163"/>
              <a:gd name="connsiteY114" fmla="*/ 3862969 h 4305008"/>
              <a:gd name="connsiteX115" fmla="*/ 4843601 w 5593163"/>
              <a:gd name="connsiteY115" fmla="*/ 3846121 h 4305008"/>
              <a:gd name="connsiteX116" fmla="*/ 4851065 w 5593163"/>
              <a:gd name="connsiteY116" fmla="*/ 3754390 h 4305008"/>
              <a:gd name="connsiteX117" fmla="*/ 4851605 w 5593163"/>
              <a:gd name="connsiteY117" fmla="*/ 3747753 h 4305008"/>
              <a:gd name="connsiteX118" fmla="*/ 4852110 w 5593163"/>
              <a:gd name="connsiteY118" fmla="*/ 3747690 h 4305008"/>
              <a:gd name="connsiteX119" fmla="*/ 5542276 w 5593163"/>
              <a:gd name="connsiteY119" fmla="*/ 3060092 h 4305008"/>
              <a:gd name="connsiteX120" fmla="*/ 5542393 w 5593163"/>
              <a:gd name="connsiteY120" fmla="*/ 3058953 h 4305008"/>
              <a:gd name="connsiteX121" fmla="*/ 5558606 w 5593163"/>
              <a:gd name="connsiteY121" fmla="*/ 3057426 h 4305008"/>
              <a:gd name="connsiteX122" fmla="*/ 5593163 w 5593163"/>
              <a:gd name="connsiteY122" fmla="*/ 3054170 h 4305008"/>
              <a:gd name="connsiteX123" fmla="*/ 5593163 w 5593163"/>
              <a:gd name="connsiteY123" fmla="*/ 3398093 h 4305008"/>
              <a:gd name="connsiteX124" fmla="*/ 5583807 w 5593163"/>
              <a:gd name="connsiteY124" fmla="*/ 3420754 h 4305008"/>
              <a:gd name="connsiteX125" fmla="*/ 4972226 w 5593163"/>
              <a:gd name="connsiteY125" fmla="*/ 3861506 h 4305008"/>
              <a:gd name="connsiteX126" fmla="*/ 4972110 w 5593163"/>
              <a:gd name="connsiteY126" fmla="*/ 3862645 h 4305008"/>
              <a:gd name="connsiteX127" fmla="*/ 4955893 w 5593163"/>
              <a:gd name="connsiteY127" fmla="*/ 3864173 h 4305008"/>
              <a:gd name="connsiteX128" fmla="*/ 4860466 w 5593163"/>
              <a:gd name="connsiteY128" fmla="*/ 3873164 h 4305008"/>
              <a:gd name="connsiteX129" fmla="*/ 4843348 w 5593163"/>
              <a:gd name="connsiteY129" fmla="*/ 3874777 h 4305008"/>
              <a:gd name="connsiteX130" fmla="*/ 4843322 w 5593163"/>
              <a:gd name="connsiteY130" fmla="*/ 3874286 h 4305008"/>
              <a:gd name="connsiteX131" fmla="*/ 4842823 w 5593163"/>
              <a:gd name="connsiteY131" fmla="*/ 3874319 h 4305008"/>
              <a:gd name="connsiteX132" fmla="*/ 4842230 w 5593163"/>
              <a:gd name="connsiteY132" fmla="*/ 3862969 h 4305008"/>
              <a:gd name="connsiteX133" fmla="*/ 4135041 w 5593163"/>
              <a:gd name="connsiteY133" fmla="*/ 1181049 h 4305008"/>
              <a:gd name="connsiteX134" fmla="*/ 4678350 w 5593163"/>
              <a:gd name="connsiteY134" fmla="*/ 636203 h 4305008"/>
              <a:gd name="connsiteX135" fmla="*/ 4135041 w 5593163"/>
              <a:gd name="connsiteY135" fmla="*/ 1181049 h 4305008"/>
              <a:gd name="connsiteX136" fmla="*/ 4135041 w 5593163"/>
              <a:gd name="connsiteY136" fmla="*/ 1493690 h 4305008"/>
              <a:gd name="connsiteX137" fmla="*/ 4678350 w 5593163"/>
              <a:gd name="connsiteY137" fmla="*/ 2034258 h 4305008"/>
              <a:gd name="connsiteX138" fmla="*/ 4135041 w 5593163"/>
              <a:gd name="connsiteY138" fmla="*/ 1493690 h 4305008"/>
              <a:gd name="connsiteX139" fmla="*/ 4135041 w 5593163"/>
              <a:gd name="connsiteY139" fmla="*/ 2877874 h 4305008"/>
              <a:gd name="connsiteX140" fmla="*/ 4678350 w 5593163"/>
              <a:gd name="connsiteY140" fmla="*/ 2333028 h 4305008"/>
              <a:gd name="connsiteX141" fmla="*/ 4135041 w 5593163"/>
              <a:gd name="connsiteY141" fmla="*/ 2877874 h 4305008"/>
              <a:gd name="connsiteX142" fmla="*/ 4135041 w 5593163"/>
              <a:gd name="connsiteY142" fmla="*/ 3190516 h 4305008"/>
              <a:gd name="connsiteX143" fmla="*/ 4678350 w 5593163"/>
              <a:gd name="connsiteY143" fmla="*/ 3731083 h 4305008"/>
              <a:gd name="connsiteX144" fmla="*/ 4135041 w 5593163"/>
              <a:gd name="connsiteY144" fmla="*/ 3190516 h 4305008"/>
              <a:gd name="connsiteX145" fmla="*/ 4103022 w 5593163"/>
              <a:gd name="connsiteY145" fmla="*/ 4305008 h 4305008"/>
              <a:gd name="connsiteX146" fmla="*/ 4131467 w 5593163"/>
              <a:gd name="connsiteY146" fmla="*/ 4255797 h 4305008"/>
              <a:gd name="connsiteX147" fmla="*/ 4691720 w 5593163"/>
              <a:gd name="connsiteY147" fmla="*/ 3898397 h 4305008"/>
              <a:gd name="connsiteX148" fmla="*/ 4691837 w 5593163"/>
              <a:gd name="connsiteY148" fmla="*/ 3897249 h 4305008"/>
              <a:gd name="connsiteX149" fmla="*/ 4708050 w 5593163"/>
              <a:gd name="connsiteY149" fmla="*/ 3895710 h 4305008"/>
              <a:gd name="connsiteX150" fmla="*/ 4803512 w 5593163"/>
              <a:gd name="connsiteY150" fmla="*/ 3886645 h 4305008"/>
              <a:gd name="connsiteX151" fmla="*/ 4820599 w 5593163"/>
              <a:gd name="connsiteY151" fmla="*/ 3885022 h 4305008"/>
              <a:gd name="connsiteX152" fmla="*/ 4820625 w 5593163"/>
              <a:gd name="connsiteY152" fmla="*/ 3885516 h 4305008"/>
              <a:gd name="connsiteX153" fmla="*/ 4821123 w 5593163"/>
              <a:gd name="connsiteY153" fmla="*/ 3885483 h 4305008"/>
              <a:gd name="connsiteX154" fmla="*/ 4821717 w 5593163"/>
              <a:gd name="connsiteY154" fmla="*/ 3896923 h 4305008"/>
              <a:gd name="connsiteX155" fmla="*/ 4820346 w 5593163"/>
              <a:gd name="connsiteY155" fmla="*/ 3913899 h 4305008"/>
              <a:gd name="connsiteX156" fmla="*/ 4812879 w 5593163"/>
              <a:gd name="connsiteY156" fmla="*/ 4006375 h 4305008"/>
              <a:gd name="connsiteX157" fmla="*/ 4812341 w 5593163"/>
              <a:gd name="connsiteY157" fmla="*/ 4013051 h 4305008"/>
              <a:gd name="connsiteX158" fmla="*/ 4811835 w 5593163"/>
              <a:gd name="connsiteY158" fmla="*/ 4013114 h 4305008"/>
              <a:gd name="connsiteX159" fmla="*/ 4736718 w 5593163"/>
              <a:gd name="connsiteY159" fmla="*/ 4254710 h 4305008"/>
              <a:gd name="connsiteX160" fmla="*/ 4706597 w 5593163"/>
              <a:gd name="connsiteY160" fmla="*/ 4305008 h 4305008"/>
              <a:gd name="connsiteX161" fmla="*/ 4552487 w 5593163"/>
              <a:gd name="connsiteY161" fmla="*/ 4305008 h 4305008"/>
              <a:gd name="connsiteX162" fmla="*/ 4579169 w 5593163"/>
              <a:gd name="connsiteY162" fmla="*/ 4271827 h 4305008"/>
              <a:gd name="connsiteX163" fmla="*/ 4678350 w 5593163"/>
              <a:gd name="connsiteY163" fmla="*/ 4029853 h 4305008"/>
              <a:gd name="connsiteX164" fmla="*/ 4306196 w 5593163"/>
              <a:gd name="connsiteY164" fmla="*/ 4241205 h 4305008"/>
              <a:gd name="connsiteX165" fmla="*/ 4254073 w 5593163"/>
              <a:gd name="connsiteY165" fmla="*/ 4305008 h 4305008"/>
              <a:gd name="connsiteX166" fmla="*/ 4068511 w 5593163"/>
              <a:gd name="connsiteY166" fmla="*/ 0 h 4305008"/>
              <a:gd name="connsiteX167" fmla="*/ 4217148 w 5593163"/>
              <a:gd name="connsiteY167" fmla="*/ 0 h 4305008"/>
              <a:gd name="connsiteX168" fmla="*/ 4239376 w 5593163"/>
              <a:gd name="connsiteY168" fmla="*/ 44350 h 4305008"/>
              <a:gd name="connsiteX169" fmla="*/ 4678350 w 5593163"/>
              <a:gd name="connsiteY169" fmla="*/ 337433 h 4305008"/>
              <a:gd name="connsiteX170" fmla="*/ 4564842 w 5593163"/>
              <a:gd name="connsiteY170" fmla="*/ 76659 h 4305008"/>
              <a:gd name="connsiteX171" fmla="*/ 4496615 w 5593163"/>
              <a:gd name="connsiteY171" fmla="*/ 0 h 4305008"/>
              <a:gd name="connsiteX172" fmla="*/ 4664989 w 5593163"/>
              <a:gd name="connsiteY172" fmla="*/ 0 h 4305008"/>
              <a:gd name="connsiteX173" fmla="*/ 4727623 w 5593163"/>
              <a:gd name="connsiteY173" fmla="*/ 96778 h 4305008"/>
              <a:gd name="connsiteX174" fmla="*/ 4811836 w 5593163"/>
              <a:gd name="connsiteY174" fmla="*/ 354040 h 4305008"/>
              <a:gd name="connsiteX175" fmla="*/ 4812342 w 5593163"/>
              <a:gd name="connsiteY175" fmla="*/ 354103 h 4305008"/>
              <a:gd name="connsiteX176" fmla="*/ 4812882 w 5593163"/>
              <a:gd name="connsiteY176" fmla="*/ 360740 h 4305008"/>
              <a:gd name="connsiteX177" fmla="*/ 4820346 w 5593163"/>
              <a:gd name="connsiteY177" fmla="*/ 452471 h 4305008"/>
              <a:gd name="connsiteX178" fmla="*/ 4821717 w 5593163"/>
              <a:gd name="connsiteY178" fmla="*/ 469318 h 4305008"/>
              <a:gd name="connsiteX179" fmla="*/ 4821124 w 5593163"/>
              <a:gd name="connsiteY179" fmla="*/ 480669 h 4305008"/>
              <a:gd name="connsiteX180" fmla="*/ 4820625 w 5593163"/>
              <a:gd name="connsiteY180" fmla="*/ 480636 h 4305008"/>
              <a:gd name="connsiteX181" fmla="*/ 4820599 w 5593163"/>
              <a:gd name="connsiteY181" fmla="*/ 481127 h 4305008"/>
              <a:gd name="connsiteX182" fmla="*/ 4803481 w 5593163"/>
              <a:gd name="connsiteY182" fmla="*/ 479514 h 4305008"/>
              <a:gd name="connsiteX183" fmla="*/ 4708054 w 5593163"/>
              <a:gd name="connsiteY183" fmla="*/ 470523 h 4305008"/>
              <a:gd name="connsiteX184" fmla="*/ 4691837 w 5593163"/>
              <a:gd name="connsiteY184" fmla="*/ 468995 h 4305008"/>
              <a:gd name="connsiteX185" fmla="*/ 4691721 w 5593163"/>
              <a:gd name="connsiteY185" fmla="*/ 467856 h 4305008"/>
              <a:gd name="connsiteX186" fmla="*/ 4120350 w 5593163"/>
              <a:gd name="connsiteY186" fmla="*/ 95636 h 4305008"/>
              <a:gd name="connsiteX187" fmla="*/ 3991674 w 5593163"/>
              <a:gd name="connsiteY187" fmla="*/ 1313979 h 4305008"/>
              <a:gd name="connsiteX188" fmla="*/ 3993045 w 5593163"/>
              <a:gd name="connsiteY188" fmla="*/ 1296998 h 4305008"/>
              <a:gd name="connsiteX189" fmla="*/ 4000509 w 5593163"/>
              <a:gd name="connsiteY189" fmla="*/ 1204541 h 4305008"/>
              <a:gd name="connsiteX190" fmla="*/ 4001049 w 5593163"/>
              <a:gd name="connsiteY190" fmla="*/ 1197851 h 4305008"/>
              <a:gd name="connsiteX191" fmla="*/ 4001555 w 5593163"/>
              <a:gd name="connsiteY191" fmla="*/ 1197788 h 4305008"/>
              <a:gd name="connsiteX192" fmla="*/ 4691720 w 5593163"/>
              <a:gd name="connsiteY192" fmla="*/ 504747 h 4305008"/>
              <a:gd name="connsiteX193" fmla="*/ 4691837 w 5593163"/>
              <a:gd name="connsiteY193" fmla="*/ 503599 h 4305008"/>
              <a:gd name="connsiteX194" fmla="*/ 4708050 w 5593163"/>
              <a:gd name="connsiteY194" fmla="*/ 502060 h 4305008"/>
              <a:gd name="connsiteX195" fmla="*/ 4803512 w 5593163"/>
              <a:gd name="connsiteY195" fmla="*/ 492995 h 4305008"/>
              <a:gd name="connsiteX196" fmla="*/ 4820599 w 5593163"/>
              <a:gd name="connsiteY196" fmla="*/ 491372 h 4305008"/>
              <a:gd name="connsiteX197" fmla="*/ 4820625 w 5593163"/>
              <a:gd name="connsiteY197" fmla="*/ 491866 h 4305008"/>
              <a:gd name="connsiteX198" fmla="*/ 4821123 w 5593163"/>
              <a:gd name="connsiteY198" fmla="*/ 491833 h 4305008"/>
              <a:gd name="connsiteX199" fmla="*/ 4821717 w 5593163"/>
              <a:gd name="connsiteY199" fmla="*/ 503273 h 4305008"/>
              <a:gd name="connsiteX200" fmla="*/ 4820346 w 5593163"/>
              <a:gd name="connsiteY200" fmla="*/ 520249 h 4305008"/>
              <a:gd name="connsiteX201" fmla="*/ 4812879 w 5593163"/>
              <a:gd name="connsiteY201" fmla="*/ 612725 h 4305008"/>
              <a:gd name="connsiteX202" fmla="*/ 4812341 w 5593163"/>
              <a:gd name="connsiteY202" fmla="*/ 619401 h 4305008"/>
              <a:gd name="connsiteX203" fmla="*/ 4811835 w 5593163"/>
              <a:gd name="connsiteY203" fmla="*/ 619464 h 4305008"/>
              <a:gd name="connsiteX204" fmla="*/ 4121670 w 5593163"/>
              <a:gd name="connsiteY204" fmla="*/ 1312505 h 4305008"/>
              <a:gd name="connsiteX205" fmla="*/ 4121554 w 5593163"/>
              <a:gd name="connsiteY205" fmla="*/ 1313653 h 4305008"/>
              <a:gd name="connsiteX206" fmla="*/ 4105337 w 5593163"/>
              <a:gd name="connsiteY206" fmla="*/ 1315193 h 4305008"/>
              <a:gd name="connsiteX207" fmla="*/ 4009911 w 5593163"/>
              <a:gd name="connsiteY207" fmla="*/ 1324255 h 4305008"/>
              <a:gd name="connsiteX208" fmla="*/ 3992792 w 5593163"/>
              <a:gd name="connsiteY208" fmla="*/ 1325881 h 4305008"/>
              <a:gd name="connsiteX209" fmla="*/ 3992766 w 5593163"/>
              <a:gd name="connsiteY209" fmla="*/ 1325386 h 4305008"/>
              <a:gd name="connsiteX210" fmla="*/ 3992267 w 5593163"/>
              <a:gd name="connsiteY210" fmla="*/ 1325419 h 4305008"/>
              <a:gd name="connsiteX211" fmla="*/ 3991674 w 5593163"/>
              <a:gd name="connsiteY211" fmla="*/ 1313979 h 4305008"/>
              <a:gd name="connsiteX212" fmla="*/ 3991674 w 5593163"/>
              <a:gd name="connsiteY212" fmla="*/ 1361805 h 4305008"/>
              <a:gd name="connsiteX213" fmla="*/ 3992268 w 5593163"/>
              <a:gd name="connsiteY213" fmla="*/ 1350455 h 4305008"/>
              <a:gd name="connsiteX214" fmla="*/ 3992766 w 5593163"/>
              <a:gd name="connsiteY214" fmla="*/ 1350487 h 4305008"/>
              <a:gd name="connsiteX215" fmla="*/ 3992792 w 5593163"/>
              <a:gd name="connsiteY215" fmla="*/ 1349997 h 4305008"/>
              <a:gd name="connsiteX216" fmla="*/ 4009880 w 5593163"/>
              <a:gd name="connsiteY216" fmla="*/ 1351607 h 4305008"/>
              <a:gd name="connsiteX217" fmla="*/ 4105341 w 5593163"/>
              <a:gd name="connsiteY217" fmla="*/ 1360601 h 4305008"/>
              <a:gd name="connsiteX218" fmla="*/ 4121554 w 5593163"/>
              <a:gd name="connsiteY218" fmla="*/ 1362128 h 4305008"/>
              <a:gd name="connsiteX219" fmla="*/ 4121671 w 5593163"/>
              <a:gd name="connsiteY219" fmla="*/ 1363267 h 4305008"/>
              <a:gd name="connsiteX220" fmla="*/ 4811836 w 5593163"/>
              <a:gd name="connsiteY220" fmla="*/ 2050865 h 4305008"/>
              <a:gd name="connsiteX221" fmla="*/ 4812342 w 5593163"/>
              <a:gd name="connsiteY221" fmla="*/ 2050928 h 4305008"/>
              <a:gd name="connsiteX222" fmla="*/ 4812882 w 5593163"/>
              <a:gd name="connsiteY222" fmla="*/ 2057565 h 4305008"/>
              <a:gd name="connsiteX223" fmla="*/ 4820346 w 5593163"/>
              <a:gd name="connsiteY223" fmla="*/ 2149296 h 4305008"/>
              <a:gd name="connsiteX224" fmla="*/ 4821717 w 5593163"/>
              <a:gd name="connsiteY224" fmla="*/ 2166144 h 4305008"/>
              <a:gd name="connsiteX225" fmla="*/ 4821124 w 5593163"/>
              <a:gd name="connsiteY225" fmla="*/ 2177494 h 4305008"/>
              <a:gd name="connsiteX226" fmla="*/ 4820625 w 5593163"/>
              <a:gd name="connsiteY226" fmla="*/ 2177461 h 4305008"/>
              <a:gd name="connsiteX227" fmla="*/ 4820599 w 5593163"/>
              <a:gd name="connsiteY227" fmla="*/ 2177952 h 4305008"/>
              <a:gd name="connsiteX228" fmla="*/ 4803481 w 5593163"/>
              <a:gd name="connsiteY228" fmla="*/ 2176339 h 4305008"/>
              <a:gd name="connsiteX229" fmla="*/ 4708054 w 5593163"/>
              <a:gd name="connsiteY229" fmla="*/ 2167348 h 4305008"/>
              <a:gd name="connsiteX230" fmla="*/ 4691837 w 5593163"/>
              <a:gd name="connsiteY230" fmla="*/ 2165820 h 4305008"/>
              <a:gd name="connsiteX231" fmla="*/ 4691721 w 5593163"/>
              <a:gd name="connsiteY231" fmla="*/ 2164681 h 4305008"/>
              <a:gd name="connsiteX232" fmla="*/ 4001556 w 5593163"/>
              <a:gd name="connsiteY232" fmla="*/ 1477083 h 4305008"/>
              <a:gd name="connsiteX233" fmla="*/ 4001050 w 5593163"/>
              <a:gd name="connsiteY233" fmla="*/ 1477021 h 4305008"/>
              <a:gd name="connsiteX234" fmla="*/ 4000512 w 5593163"/>
              <a:gd name="connsiteY234" fmla="*/ 1470397 h 4305008"/>
              <a:gd name="connsiteX235" fmla="*/ 3993045 w 5593163"/>
              <a:gd name="connsiteY235" fmla="*/ 1378647 h 4305008"/>
              <a:gd name="connsiteX236" fmla="*/ 3991674 w 5593163"/>
              <a:gd name="connsiteY236" fmla="*/ 1361805 h 4305008"/>
              <a:gd name="connsiteX237" fmla="*/ 3991674 w 5593163"/>
              <a:gd name="connsiteY237" fmla="*/ 3010804 h 4305008"/>
              <a:gd name="connsiteX238" fmla="*/ 3993045 w 5593163"/>
              <a:gd name="connsiteY238" fmla="*/ 2993823 h 4305008"/>
              <a:gd name="connsiteX239" fmla="*/ 4000509 w 5593163"/>
              <a:gd name="connsiteY239" fmla="*/ 2901366 h 4305008"/>
              <a:gd name="connsiteX240" fmla="*/ 4001049 w 5593163"/>
              <a:gd name="connsiteY240" fmla="*/ 2894676 h 4305008"/>
              <a:gd name="connsiteX241" fmla="*/ 4001555 w 5593163"/>
              <a:gd name="connsiteY241" fmla="*/ 2894613 h 4305008"/>
              <a:gd name="connsiteX242" fmla="*/ 4691720 w 5593163"/>
              <a:gd name="connsiteY242" fmla="*/ 2201572 h 4305008"/>
              <a:gd name="connsiteX243" fmla="*/ 4691837 w 5593163"/>
              <a:gd name="connsiteY243" fmla="*/ 2200424 h 4305008"/>
              <a:gd name="connsiteX244" fmla="*/ 4708050 w 5593163"/>
              <a:gd name="connsiteY244" fmla="*/ 2198885 h 4305008"/>
              <a:gd name="connsiteX245" fmla="*/ 4803512 w 5593163"/>
              <a:gd name="connsiteY245" fmla="*/ 2189820 h 4305008"/>
              <a:gd name="connsiteX246" fmla="*/ 4820599 w 5593163"/>
              <a:gd name="connsiteY246" fmla="*/ 2188197 h 4305008"/>
              <a:gd name="connsiteX247" fmla="*/ 4820625 w 5593163"/>
              <a:gd name="connsiteY247" fmla="*/ 2188691 h 4305008"/>
              <a:gd name="connsiteX248" fmla="*/ 4821123 w 5593163"/>
              <a:gd name="connsiteY248" fmla="*/ 2188658 h 4305008"/>
              <a:gd name="connsiteX249" fmla="*/ 4821717 w 5593163"/>
              <a:gd name="connsiteY249" fmla="*/ 2200098 h 4305008"/>
              <a:gd name="connsiteX250" fmla="*/ 4820346 w 5593163"/>
              <a:gd name="connsiteY250" fmla="*/ 2217074 h 4305008"/>
              <a:gd name="connsiteX251" fmla="*/ 4812879 w 5593163"/>
              <a:gd name="connsiteY251" fmla="*/ 2309550 h 4305008"/>
              <a:gd name="connsiteX252" fmla="*/ 4812341 w 5593163"/>
              <a:gd name="connsiteY252" fmla="*/ 2316226 h 4305008"/>
              <a:gd name="connsiteX253" fmla="*/ 4811835 w 5593163"/>
              <a:gd name="connsiteY253" fmla="*/ 2316289 h 4305008"/>
              <a:gd name="connsiteX254" fmla="*/ 4121670 w 5593163"/>
              <a:gd name="connsiteY254" fmla="*/ 3009330 h 4305008"/>
              <a:gd name="connsiteX255" fmla="*/ 4121554 w 5593163"/>
              <a:gd name="connsiteY255" fmla="*/ 3010478 h 4305008"/>
              <a:gd name="connsiteX256" fmla="*/ 4105337 w 5593163"/>
              <a:gd name="connsiteY256" fmla="*/ 3012018 h 4305008"/>
              <a:gd name="connsiteX257" fmla="*/ 4009911 w 5593163"/>
              <a:gd name="connsiteY257" fmla="*/ 3021080 h 4305008"/>
              <a:gd name="connsiteX258" fmla="*/ 3992792 w 5593163"/>
              <a:gd name="connsiteY258" fmla="*/ 3022706 h 4305008"/>
              <a:gd name="connsiteX259" fmla="*/ 3992766 w 5593163"/>
              <a:gd name="connsiteY259" fmla="*/ 3022211 h 4305008"/>
              <a:gd name="connsiteX260" fmla="*/ 3992267 w 5593163"/>
              <a:gd name="connsiteY260" fmla="*/ 3022244 h 4305008"/>
              <a:gd name="connsiteX261" fmla="*/ 3991674 w 5593163"/>
              <a:gd name="connsiteY261" fmla="*/ 3010804 h 4305008"/>
              <a:gd name="connsiteX262" fmla="*/ 3991674 w 5593163"/>
              <a:gd name="connsiteY262" fmla="*/ 3058630 h 4305008"/>
              <a:gd name="connsiteX263" fmla="*/ 3992268 w 5593163"/>
              <a:gd name="connsiteY263" fmla="*/ 3047280 h 4305008"/>
              <a:gd name="connsiteX264" fmla="*/ 3992766 w 5593163"/>
              <a:gd name="connsiteY264" fmla="*/ 3047312 h 4305008"/>
              <a:gd name="connsiteX265" fmla="*/ 3992792 w 5593163"/>
              <a:gd name="connsiteY265" fmla="*/ 3046822 h 4305008"/>
              <a:gd name="connsiteX266" fmla="*/ 4009880 w 5593163"/>
              <a:gd name="connsiteY266" fmla="*/ 3048432 h 4305008"/>
              <a:gd name="connsiteX267" fmla="*/ 4105341 w 5593163"/>
              <a:gd name="connsiteY267" fmla="*/ 3057426 h 4305008"/>
              <a:gd name="connsiteX268" fmla="*/ 4121554 w 5593163"/>
              <a:gd name="connsiteY268" fmla="*/ 3058953 h 4305008"/>
              <a:gd name="connsiteX269" fmla="*/ 4121671 w 5593163"/>
              <a:gd name="connsiteY269" fmla="*/ 3060092 h 4305008"/>
              <a:gd name="connsiteX270" fmla="*/ 4811836 w 5593163"/>
              <a:gd name="connsiteY270" fmla="*/ 3747690 h 4305008"/>
              <a:gd name="connsiteX271" fmla="*/ 4812342 w 5593163"/>
              <a:gd name="connsiteY271" fmla="*/ 3747753 h 4305008"/>
              <a:gd name="connsiteX272" fmla="*/ 4812882 w 5593163"/>
              <a:gd name="connsiteY272" fmla="*/ 3754390 h 4305008"/>
              <a:gd name="connsiteX273" fmla="*/ 4820346 w 5593163"/>
              <a:gd name="connsiteY273" fmla="*/ 3846121 h 4305008"/>
              <a:gd name="connsiteX274" fmla="*/ 4821717 w 5593163"/>
              <a:gd name="connsiteY274" fmla="*/ 3862969 h 4305008"/>
              <a:gd name="connsiteX275" fmla="*/ 4821124 w 5593163"/>
              <a:gd name="connsiteY275" fmla="*/ 3874319 h 4305008"/>
              <a:gd name="connsiteX276" fmla="*/ 4820625 w 5593163"/>
              <a:gd name="connsiteY276" fmla="*/ 3874286 h 4305008"/>
              <a:gd name="connsiteX277" fmla="*/ 4820599 w 5593163"/>
              <a:gd name="connsiteY277" fmla="*/ 3874777 h 4305008"/>
              <a:gd name="connsiteX278" fmla="*/ 4803481 w 5593163"/>
              <a:gd name="connsiteY278" fmla="*/ 3873164 h 4305008"/>
              <a:gd name="connsiteX279" fmla="*/ 4708054 w 5593163"/>
              <a:gd name="connsiteY279" fmla="*/ 3864173 h 4305008"/>
              <a:gd name="connsiteX280" fmla="*/ 4691837 w 5593163"/>
              <a:gd name="connsiteY280" fmla="*/ 3862645 h 4305008"/>
              <a:gd name="connsiteX281" fmla="*/ 4691721 w 5593163"/>
              <a:gd name="connsiteY281" fmla="*/ 3861506 h 4305008"/>
              <a:gd name="connsiteX282" fmla="*/ 4001556 w 5593163"/>
              <a:gd name="connsiteY282" fmla="*/ 3173908 h 4305008"/>
              <a:gd name="connsiteX283" fmla="*/ 4001050 w 5593163"/>
              <a:gd name="connsiteY283" fmla="*/ 3173846 h 4305008"/>
              <a:gd name="connsiteX284" fmla="*/ 4000512 w 5593163"/>
              <a:gd name="connsiteY284" fmla="*/ 3167222 h 4305008"/>
              <a:gd name="connsiteX285" fmla="*/ 3993045 w 5593163"/>
              <a:gd name="connsiteY285" fmla="*/ 3075472 h 4305008"/>
              <a:gd name="connsiteX286" fmla="*/ 3991674 w 5593163"/>
              <a:gd name="connsiteY286" fmla="*/ 3058630 h 4305008"/>
              <a:gd name="connsiteX287" fmla="*/ 3293448 w 5593163"/>
              <a:gd name="connsiteY287" fmla="*/ 636203 h 4305008"/>
              <a:gd name="connsiteX288" fmla="*/ 3836757 w 5593163"/>
              <a:gd name="connsiteY288" fmla="*/ 1181049 h 4305008"/>
              <a:gd name="connsiteX289" fmla="*/ 3293448 w 5593163"/>
              <a:gd name="connsiteY289" fmla="*/ 636203 h 4305008"/>
              <a:gd name="connsiteX290" fmla="*/ 3293448 w 5593163"/>
              <a:gd name="connsiteY290" fmla="*/ 2333028 h 4305008"/>
              <a:gd name="connsiteX291" fmla="*/ 3836757 w 5593163"/>
              <a:gd name="connsiteY291" fmla="*/ 2877874 h 4305008"/>
              <a:gd name="connsiteX292" fmla="*/ 3293448 w 5593163"/>
              <a:gd name="connsiteY292" fmla="*/ 2333028 h 4305008"/>
              <a:gd name="connsiteX293" fmla="*/ 3293446 w 5593163"/>
              <a:gd name="connsiteY293" fmla="*/ 2034258 h 4305008"/>
              <a:gd name="connsiteX294" fmla="*/ 3836755 w 5593163"/>
              <a:gd name="connsiteY294" fmla="*/ 1493690 h 4305008"/>
              <a:gd name="connsiteX295" fmla="*/ 3293446 w 5593163"/>
              <a:gd name="connsiteY295" fmla="*/ 2034258 h 4305008"/>
              <a:gd name="connsiteX296" fmla="*/ 3293446 w 5593163"/>
              <a:gd name="connsiteY296" fmla="*/ 3731083 h 4305008"/>
              <a:gd name="connsiteX297" fmla="*/ 3836755 w 5593163"/>
              <a:gd name="connsiteY297" fmla="*/ 3190516 h 4305008"/>
              <a:gd name="connsiteX298" fmla="*/ 3293446 w 5593163"/>
              <a:gd name="connsiteY298" fmla="*/ 3731083 h 4305008"/>
              <a:gd name="connsiteX299" fmla="*/ 3150081 w 5593163"/>
              <a:gd name="connsiteY299" fmla="*/ 503273 h 4305008"/>
              <a:gd name="connsiteX300" fmla="*/ 3150675 w 5593163"/>
              <a:gd name="connsiteY300" fmla="*/ 491833 h 4305008"/>
              <a:gd name="connsiteX301" fmla="*/ 3151173 w 5593163"/>
              <a:gd name="connsiteY301" fmla="*/ 491866 h 4305008"/>
              <a:gd name="connsiteX302" fmla="*/ 3151199 w 5593163"/>
              <a:gd name="connsiteY302" fmla="*/ 491372 h 4305008"/>
              <a:gd name="connsiteX303" fmla="*/ 3168287 w 5593163"/>
              <a:gd name="connsiteY303" fmla="*/ 492995 h 4305008"/>
              <a:gd name="connsiteX304" fmla="*/ 3263748 w 5593163"/>
              <a:gd name="connsiteY304" fmla="*/ 502060 h 4305008"/>
              <a:gd name="connsiteX305" fmla="*/ 3279961 w 5593163"/>
              <a:gd name="connsiteY305" fmla="*/ 503599 h 4305008"/>
              <a:gd name="connsiteX306" fmla="*/ 3280078 w 5593163"/>
              <a:gd name="connsiteY306" fmla="*/ 504747 h 4305008"/>
              <a:gd name="connsiteX307" fmla="*/ 3970244 w 5593163"/>
              <a:gd name="connsiteY307" fmla="*/ 1197788 h 4305008"/>
              <a:gd name="connsiteX308" fmla="*/ 3970749 w 5593163"/>
              <a:gd name="connsiteY308" fmla="*/ 1197851 h 4305008"/>
              <a:gd name="connsiteX309" fmla="*/ 3971290 w 5593163"/>
              <a:gd name="connsiteY309" fmla="*/ 1204541 h 4305008"/>
              <a:gd name="connsiteX310" fmla="*/ 3978754 w 5593163"/>
              <a:gd name="connsiteY310" fmla="*/ 1296998 h 4305008"/>
              <a:gd name="connsiteX311" fmla="*/ 3980124 w 5593163"/>
              <a:gd name="connsiteY311" fmla="*/ 1313979 h 4305008"/>
              <a:gd name="connsiteX312" fmla="*/ 3979531 w 5593163"/>
              <a:gd name="connsiteY312" fmla="*/ 1325419 h 4305008"/>
              <a:gd name="connsiteX313" fmla="*/ 3979032 w 5593163"/>
              <a:gd name="connsiteY313" fmla="*/ 1325386 h 4305008"/>
              <a:gd name="connsiteX314" fmla="*/ 3979006 w 5593163"/>
              <a:gd name="connsiteY314" fmla="*/ 1325881 h 4305008"/>
              <a:gd name="connsiteX315" fmla="*/ 3961888 w 5593163"/>
              <a:gd name="connsiteY315" fmla="*/ 1324255 h 4305008"/>
              <a:gd name="connsiteX316" fmla="*/ 3866461 w 5593163"/>
              <a:gd name="connsiteY316" fmla="*/ 1315193 h 4305008"/>
              <a:gd name="connsiteX317" fmla="*/ 3850245 w 5593163"/>
              <a:gd name="connsiteY317" fmla="*/ 1313653 h 4305008"/>
              <a:gd name="connsiteX318" fmla="*/ 3850129 w 5593163"/>
              <a:gd name="connsiteY318" fmla="*/ 1312505 h 4305008"/>
              <a:gd name="connsiteX319" fmla="*/ 3159963 w 5593163"/>
              <a:gd name="connsiteY319" fmla="*/ 619464 h 4305008"/>
              <a:gd name="connsiteX320" fmla="*/ 3159457 w 5593163"/>
              <a:gd name="connsiteY320" fmla="*/ 619401 h 4305008"/>
              <a:gd name="connsiteX321" fmla="*/ 3158919 w 5593163"/>
              <a:gd name="connsiteY321" fmla="*/ 612725 h 4305008"/>
              <a:gd name="connsiteX322" fmla="*/ 3151452 w 5593163"/>
              <a:gd name="connsiteY322" fmla="*/ 520249 h 4305008"/>
              <a:gd name="connsiteX323" fmla="*/ 3150081 w 5593163"/>
              <a:gd name="connsiteY323" fmla="*/ 503273 h 4305008"/>
              <a:gd name="connsiteX324" fmla="*/ 3150081 w 5593163"/>
              <a:gd name="connsiteY324" fmla="*/ 2200098 h 4305008"/>
              <a:gd name="connsiteX325" fmla="*/ 3150675 w 5593163"/>
              <a:gd name="connsiteY325" fmla="*/ 2188658 h 4305008"/>
              <a:gd name="connsiteX326" fmla="*/ 3151173 w 5593163"/>
              <a:gd name="connsiteY326" fmla="*/ 2188691 h 4305008"/>
              <a:gd name="connsiteX327" fmla="*/ 3151199 w 5593163"/>
              <a:gd name="connsiteY327" fmla="*/ 2188197 h 4305008"/>
              <a:gd name="connsiteX328" fmla="*/ 3168287 w 5593163"/>
              <a:gd name="connsiteY328" fmla="*/ 2189820 h 4305008"/>
              <a:gd name="connsiteX329" fmla="*/ 3263748 w 5593163"/>
              <a:gd name="connsiteY329" fmla="*/ 2198885 h 4305008"/>
              <a:gd name="connsiteX330" fmla="*/ 3279961 w 5593163"/>
              <a:gd name="connsiteY330" fmla="*/ 2200424 h 4305008"/>
              <a:gd name="connsiteX331" fmla="*/ 3280078 w 5593163"/>
              <a:gd name="connsiteY331" fmla="*/ 2201572 h 4305008"/>
              <a:gd name="connsiteX332" fmla="*/ 3970244 w 5593163"/>
              <a:gd name="connsiteY332" fmla="*/ 2894613 h 4305008"/>
              <a:gd name="connsiteX333" fmla="*/ 3970749 w 5593163"/>
              <a:gd name="connsiteY333" fmla="*/ 2894676 h 4305008"/>
              <a:gd name="connsiteX334" fmla="*/ 3971290 w 5593163"/>
              <a:gd name="connsiteY334" fmla="*/ 2901366 h 4305008"/>
              <a:gd name="connsiteX335" fmla="*/ 3978754 w 5593163"/>
              <a:gd name="connsiteY335" fmla="*/ 2993823 h 4305008"/>
              <a:gd name="connsiteX336" fmla="*/ 3980124 w 5593163"/>
              <a:gd name="connsiteY336" fmla="*/ 3010804 h 4305008"/>
              <a:gd name="connsiteX337" fmla="*/ 3979531 w 5593163"/>
              <a:gd name="connsiteY337" fmla="*/ 3022244 h 4305008"/>
              <a:gd name="connsiteX338" fmla="*/ 3979032 w 5593163"/>
              <a:gd name="connsiteY338" fmla="*/ 3022211 h 4305008"/>
              <a:gd name="connsiteX339" fmla="*/ 3979006 w 5593163"/>
              <a:gd name="connsiteY339" fmla="*/ 3022706 h 4305008"/>
              <a:gd name="connsiteX340" fmla="*/ 3961888 w 5593163"/>
              <a:gd name="connsiteY340" fmla="*/ 3021080 h 4305008"/>
              <a:gd name="connsiteX341" fmla="*/ 3866461 w 5593163"/>
              <a:gd name="connsiteY341" fmla="*/ 3012018 h 4305008"/>
              <a:gd name="connsiteX342" fmla="*/ 3850245 w 5593163"/>
              <a:gd name="connsiteY342" fmla="*/ 3010478 h 4305008"/>
              <a:gd name="connsiteX343" fmla="*/ 3850129 w 5593163"/>
              <a:gd name="connsiteY343" fmla="*/ 3009330 h 4305008"/>
              <a:gd name="connsiteX344" fmla="*/ 3159963 w 5593163"/>
              <a:gd name="connsiteY344" fmla="*/ 2316289 h 4305008"/>
              <a:gd name="connsiteX345" fmla="*/ 3159457 w 5593163"/>
              <a:gd name="connsiteY345" fmla="*/ 2316226 h 4305008"/>
              <a:gd name="connsiteX346" fmla="*/ 3158919 w 5593163"/>
              <a:gd name="connsiteY346" fmla="*/ 2309550 h 4305008"/>
              <a:gd name="connsiteX347" fmla="*/ 3151452 w 5593163"/>
              <a:gd name="connsiteY347" fmla="*/ 2217074 h 4305008"/>
              <a:gd name="connsiteX348" fmla="*/ 3150081 w 5593163"/>
              <a:gd name="connsiteY348" fmla="*/ 2200098 h 4305008"/>
              <a:gd name="connsiteX349" fmla="*/ 3150081 w 5593163"/>
              <a:gd name="connsiteY349" fmla="*/ 3896923 h 4305008"/>
              <a:gd name="connsiteX350" fmla="*/ 3150675 w 5593163"/>
              <a:gd name="connsiteY350" fmla="*/ 3885483 h 4305008"/>
              <a:gd name="connsiteX351" fmla="*/ 3151173 w 5593163"/>
              <a:gd name="connsiteY351" fmla="*/ 3885516 h 4305008"/>
              <a:gd name="connsiteX352" fmla="*/ 3151199 w 5593163"/>
              <a:gd name="connsiteY352" fmla="*/ 3885022 h 4305008"/>
              <a:gd name="connsiteX353" fmla="*/ 3168287 w 5593163"/>
              <a:gd name="connsiteY353" fmla="*/ 3886645 h 4305008"/>
              <a:gd name="connsiteX354" fmla="*/ 3263748 w 5593163"/>
              <a:gd name="connsiteY354" fmla="*/ 3895710 h 4305008"/>
              <a:gd name="connsiteX355" fmla="*/ 3279961 w 5593163"/>
              <a:gd name="connsiteY355" fmla="*/ 3897249 h 4305008"/>
              <a:gd name="connsiteX356" fmla="*/ 3280078 w 5593163"/>
              <a:gd name="connsiteY356" fmla="*/ 3898397 h 4305008"/>
              <a:gd name="connsiteX357" fmla="*/ 3840331 w 5593163"/>
              <a:gd name="connsiteY357" fmla="*/ 4255797 h 4305008"/>
              <a:gd name="connsiteX358" fmla="*/ 3868775 w 5593163"/>
              <a:gd name="connsiteY358" fmla="*/ 4305008 h 4305008"/>
              <a:gd name="connsiteX359" fmla="*/ 3717725 w 5593163"/>
              <a:gd name="connsiteY359" fmla="*/ 4305008 h 4305008"/>
              <a:gd name="connsiteX360" fmla="*/ 3665602 w 5593163"/>
              <a:gd name="connsiteY360" fmla="*/ 4241205 h 4305008"/>
              <a:gd name="connsiteX361" fmla="*/ 3293448 w 5593163"/>
              <a:gd name="connsiteY361" fmla="*/ 4029853 h 4305008"/>
              <a:gd name="connsiteX362" fmla="*/ 3392629 w 5593163"/>
              <a:gd name="connsiteY362" fmla="*/ 4271827 h 4305008"/>
              <a:gd name="connsiteX363" fmla="*/ 3419311 w 5593163"/>
              <a:gd name="connsiteY363" fmla="*/ 4305008 h 4305008"/>
              <a:gd name="connsiteX364" fmla="*/ 3265201 w 5593163"/>
              <a:gd name="connsiteY364" fmla="*/ 4305008 h 4305008"/>
              <a:gd name="connsiteX365" fmla="*/ 3235080 w 5593163"/>
              <a:gd name="connsiteY365" fmla="*/ 4254710 h 4305008"/>
              <a:gd name="connsiteX366" fmla="*/ 3159963 w 5593163"/>
              <a:gd name="connsiteY366" fmla="*/ 4013114 h 4305008"/>
              <a:gd name="connsiteX367" fmla="*/ 3159457 w 5593163"/>
              <a:gd name="connsiteY367" fmla="*/ 4013051 h 4305008"/>
              <a:gd name="connsiteX368" fmla="*/ 3158919 w 5593163"/>
              <a:gd name="connsiteY368" fmla="*/ 4006375 h 4305008"/>
              <a:gd name="connsiteX369" fmla="*/ 3151452 w 5593163"/>
              <a:gd name="connsiteY369" fmla="*/ 3913899 h 4305008"/>
              <a:gd name="connsiteX370" fmla="*/ 3150081 w 5593163"/>
              <a:gd name="connsiteY370" fmla="*/ 3896923 h 4305008"/>
              <a:gd name="connsiteX371" fmla="*/ 3150079 w 5593163"/>
              <a:gd name="connsiteY371" fmla="*/ 469318 h 4305008"/>
              <a:gd name="connsiteX372" fmla="*/ 3151450 w 5593163"/>
              <a:gd name="connsiteY372" fmla="*/ 452471 h 4305008"/>
              <a:gd name="connsiteX373" fmla="*/ 3158914 w 5593163"/>
              <a:gd name="connsiteY373" fmla="*/ 360740 h 4305008"/>
              <a:gd name="connsiteX374" fmla="*/ 3159454 w 5593163"/>
              <a:gd name="connsiteY374" fmla="*/ 354103 h 4305008"/>
              <a:gd name="connsiteX375" fmla="*/ 3159960 w 5593163"/>
              <a:gd name="connsiteY375" fmla="*/ 354040 h 4305008"/>
              <a:gd name="connsiteX376" fmla="*/ 3244173 w 5593163"/>
              <a:gd name="connsiteY376" fmla="*/ 96778 h 4305008"/>
              <a:gd name="connsiteX377" fmla="*/ 3306807 w 5593163"/>
              <a:gd name="connsiteY377" fmla="*/ 0 h 4305008"/>
              <a:gd name="connsiteX378" fmla="*/ 3475182 w 5593163"/>
              <a:gd name="connsiteY378" fmla="*/ 0 h 4305008"/>
              <a:gd name="connsiteX379" fmla="*/ 3406954 w 5593163"/>
              <a:gd name="connsiteY379" fmla="*/ 76659 h 4305008"/>
              <a:gd name="connsiteX380" fmla="*/ 3293446 w 5593163"/>
              <a:gd name="connsiteY380" fmla="*/ 337433 h 4305008"/>
              <a:gd name="connsiteX381" fmla="*/ 3732420 w 5593163"/>
              <a:gd name="connsiteY381" fmla="*/ 44350 h 4305008"/>
              <a:gd name="connsiteX382" fmla="*/ 3754649 w 5593163"/>
              <a:gd name="connsiteY382" fmla="*/ 0 h 4305008"/>
              <a:gd name="connsiteX383" fmla="*/ 3903287 w 5593163"/>
              <a:gd name="connsiteY383" fmla="*/ 0 h 4305008"/>
              <a:gd name="connsiteX384" fmla="*/ 3851448 w 5593163"/>
              <a:gd name="connsiteY384" fmla="*/ 95636 h 4305008"/>
              <a:gd name="connsiteX385" fmla="*/ 3280075 w 5593163"/>
              <a:gd name="connsiteY385" fmla="*/ 467856 h 4305008"/>
              <a:gd name="connsiteX386" fmla="*/ 3279959 w 5593163"/>
              <a:gd name="connsiteY386" fmla="*/ 468995 h 4305008"/>
              <a:gd name="connsiteX387" fmla="*/ 3263742 w 5593163"/>
              <a:gd name="connsiteY387" fmla="*/ 470523 h 4305008"/>
              <a:gd name="connsiteX388" fmla="*/ 3168316 w 5593163"/>
              <a:gd name="connsiteY388" fmla="*/ 479514 h 4305008"/>
              <a:gd name="connsiteX389" fmla="*/ 3151197 w 5593163"/>
              <a:gd name="connsiteY389" fmla="*/ 481127 h 4305008"/>
              <a:gd name="connsiteX390" fmla="*/ 3151171 w 5593163"/>
              <a:gd name="connsiteY390" fmla="*/ 480636 h 4305008"/>
              <a:gd name="connsiteX391" fmla="*/ 3150672 w 5593163"/>
              <a:gd name="connsiteY391" fmla="*/ 480669 h 4305008"/>
              <a:gd name="connsiteX392" fmla="*/ 3150079 w 5593163"/>
              <a:gd name="connsiteY392" fmla="*/ 469318 h 4305008"/>
              <a:gd name="connsiteX393" fmla="*/ 3150079 w 5593163"/>
              <a:gd name="connsiteY393" fmla="*/ 2166144 h 4305008"/>
              <a:gd name="connsiteX394" fmla="*/ 3151450 w 5593163"/>
              <a:gd name="connsiteY394" fmla="*/ 2149296 h 4305008"/>
              <a:gd name="connsiteX395" fmla="*/ 3158914 w 5593163"/>
              <a:gd name="connsiteY395" fmla="*/ 2057565 h 4305008"/>
              <a:gd name="connsiteX396" fmla="*/ 3159454 w 5593163"/>
              <a:gd name="connsiteY396" fmla="*/ 2050928 h 4305008"/>
              <a:gd name="connsiteX397" fmla="*/ 3159960 w 5593163"/>
              <a:gd name="connsiteY397" fmla="*/ 2050865 h 4305008"/>
              <a:gd name="connsiteX398" fmla="*/ 3850126 w 5593163"/>
              <a:gd name="connsiteY398" fmla="*/ 1363267 h 4305008"/>
              <a:gd name="connsiteX399" fmla="*/ 3850243 w 5593163"/>
              <a:gd name="connsiteY399" fmla="*/ 1362128 h 4305008"/>
              <a:gd name="connsiteX400" fmla="*/ 3866455 w 5593163"/>
              <a:gd name="connsiteY400" fmla="*/ 1360601 h 4305008"/>
              <a:gd name="connsiteX401" fmla="*/ 3961917 w 5593163"/>
              <a:gd name="connsiteY401" fmla="*/ 1351607 h 4305008"/>
              <a:gd name="connsiteX402" fmla="*/ 3979004 w 5593163"/>
              <a:gd name="connsiteY402" fmla="*/ 1349997 h 4305008"/>
              <a:gd name="connsiteX403" fmla="*/ 3979030 w 5593163"/>
              <a:gd name="connsiteY403" fmla="*/ 1350487 h 4305008"/>
              <a:gd name="connsiteX404" fmla="*/ 3979528 w 5593163"/>
              <a:gd name="connsiteY404" fmla="*/ 1350455 h 4305008"/>
              <a:gd name="connsiteX405" fmla="*/ 3980122 w 5593163"/>
              <a:gd name="connsiteY405" fmla="*/ 1361805 h 4305008"/>
              <a:gd name="connsiteX406" fmla="*/ 3978752 w 5593163"/>
              <a:gd name="connsiteY406" fmla="*/ 1378647 h 4305008"/>
              <a:gd name="connsiteX407" fmla="*/ 3971285 w 5593163"/>
              <a:gd name="connsiteY407" fmla="*/ 1470397 h 4305008"/>
              <a:gd name="connsiteX408" fmla="*/ 3970746 w 5593163"/>
              <a:gd name="connsiteY408" fmla="*/ 1477021 h 4305008"/>
              <a:gd name="connsiteX409" fmla="*/ 3970241 w 5593163"/>
              <a:gd name="connsiteY409" fmla="*/ 1477083 h 4305008"/>
              <a:gd name="connsiteX410" fmla="*/ 3280075 w 5593163"/>
              <a:gd name="connsiteY410" fmla="*/ 2164681 h 4305008"/>
              <a:gd name="connsiteX411" fmla="*/ 3279959 w 5593163"/>
              <a:gd name="connsiteY411" fmla="*/ 2165820 h 4305008"/>
              <a:gd name="connsiteX412" fmla="*/ 3263742 w 5593163"/>
              <a:gd name="connsiteY412" fmla="*/ 2167348 h 4305008"/>
              <a:gd name="connsiteX413" fmla="*/ 3168316 w 5593163"/>
              <a:gd name="connsiteY413" fmla="*/ 2176339 h 4305008"/>
              <a:gd name="connsiteX414" fmla="*/ 3151197 w 5593163"/>
              <a:gd name="connsiteY414" fmla="*/ 2177952 h 4305008"/>
              <a:gd name="connsiteX415" fmla="*/ 3151171 w 5593163"/>
              <a:gd name="connsiteY415" fmla="*/ 2177461 h 4305008"/>
              <a:gd name="connsiteX416" fmla="*/ 3150672 w 5593163"/>
              <a:gd name="connsiteY416" fmla="*/ 2177494 h 4305008"/>
              <a:gd name="connsiteX417" fmla="*/ 3150079 w 5593163"/>
              <a:gd name="connsiteY417" fmla="*/ 2166144 h 4305008"/>
              <a:gd name="connsiteX418" fmla="*/ 3150079 w 5593163"/>
              <a:gd name="connsiteY418" fmla="*/ 3862969 h 4305008"/>
              <a:gd name="connsiteX419" fmla="*/ 3151450 w 5593163"/>
              <a:gd name="connsiteY419" fmla="*/ 3846121 h 4305008"/>
              <a:gd name="connsiteX420" fmla="*/ 3158914 w 5593163"/>
              <a:gd name="connsiteY420" fmla="*/ 3754390 h 4305008"/>
              <a:gd name="connsiteX421" fmla="*/ 3159454 w 5593163"/>
              <a:gd name="connsiteY421" fmla="*/ 3747753 h 4305008"/>
              <a:gd name="connsiteX422" fmla="*/ 3159960 w 5593163"/>
              <a:gd name="connsiteY422" fmla="*/ 3747690 h 4305008"/>
              <a:gd name="connsiteX423" fmla="*/ 3850126 w 5593163"/>
              <a:gd name="connsiteY423" fmla="*/ 3060092 h 4305008"/>
              <a:gd name="connsiteX424" fmla="*/ 3850243 w 5593163"/>
              <a:gd name="connsiteY424" fmla="*/ 3058953 h 4305008"/>
              <a:gd name="connsiteX425" fmla="*/ 3866455 w 5593163"/>
              <a:gd name="connsiteY425" fmla="*/ 3057426 h 4305008"/>
              <a:gd name="connsiteX426" fmla="*/ 3961917 w 5593163"/>
              <a:gd name="connsiteY426" fmla="*/ 3048432 h 4305008"/>
              <a:gd name="connsiteX427" fmla="*/ 3979004 w 5593163"/>
              <a:gd name="connsiteY427" fmla="*/ 3046822 h 4305008"/>
              <a:gd name="connsiteX428" fmla="*/ 3979030 w 5593163"/>
              <a:gd name="connsiteY428" fmla="*/ 3047312 h 4305008"/>
              <a:gd name="connsiteX429" fmla="*/ 3979528 w 5593163"/>
              <a:gd name="connsiteY429" fmla="*/ 3047280 h 4305008"/>
              <a:gd name="connsiteX430" fmla="*/ 3980122 w 5593163"/>
              <a:gd name="connsiteY430" fmla="*/ 3058630 h 4305008"/>
              <a:gd name="connsiteX431" fmla="*/ 3978752 w 5593163"/>
              <a:gd name="connsiteY431" fmla="*/ 3075472 h 4305008"/>
              <a:gd name="connsiteX432" fmla="*/ 3971285 w 5593163"/>
              <a:gd name="connsiteY432" fmla="*/ 3167222 h 4305008"/>
              <a:gd name="connsiteX433" fmla="*/ 3970746 w 5593163"/>
              <a:gd name="connsiteY433" fmla="*/ 3173846 h 4305008"/>
              <a:gd name="connsiteX434" fmla="*/ 3970241 w 5593163"/>
              <a:gd name="connsiteY434" fmla="*/ 3173908 h 4305008"/>
              <a:gd name="connsiteX435" fmla="*/ 3280075 w 5593163"/>
              <a:gd name="connsiteY435" fmla="*/ 3861506 h 4305008"/>
              <a:gd name="connsiteX436" fmla="*/ 3279959 w 5593163"/>
              <a:gd name="connsiteY436" fmla="*/ 3862645 h 4305008"/>
              <a:gd name="connsiteX437" fmla="*/ 3263742 w 5593163"/>
              <a:gd name="connsiteY437" fmla="*/ 3864173 h 4305008"/>
              <a:gd name="connsiteX438" fmla="*/ 3168316 w 5593163"/>
              <a:gd name="connsiteY438" fmla="*/ 3873164 h 4305008"/>
              <a:gd name="connsiteX439" fmla="*/ 3151197 w 5593163"/>
              <a:gd name="connsiteY439" fmla="*/ 3874777 h 4305008"/>
              <a:gd name="connsiteX440" fmla="*/ 3151171 w 5593163"/>
              <a:gd name="connsiteY440" fmla="*/ 3874286 h 4305008"/>
              <a:gd name="connsiteX441" fmla="*/ 3150672 w 5593163"/>
              <a:gd name="connsiteY441" fmla="*/ 3874319 h 4305008"/>
              <a:gd name="connsiteX442" fmla="*/ 3150079 w 5593163"/>
              <a:gd name="connsiteY442" fmla="*/ 3862969 h 4305008"/>
              <a:gd name="connsiteX443" fmla="*/ 2442890 w 5593163"/>
              <a:gd name="connsiteY443" fmla="*/ 1181049 h 4305008"/>
              <a:gd name="connsiteX444" fmla="*/ 2986199 w 5593163"/>
              <a:gd name="connsiteY444" fmla="*/ 636203 h 4305008"/>
              <a:gd name="connsiteX445" fmla="*/ 2442890 w 5593163"/>
              <a:gd name="connsiteY445" fmla="*/ 1181049 h 4305008"/>
              <a:gd name="connsiteX446" fmla="*/ 2442890 w 5593163"/>
              <a:gd name="connsiteY446" fmla="*/ 1493690 h 4305008"/>
              <a:gd name="connsiteX447" fmla="*/ 2986199 w 5593163"/>
              <a:gd name="connsiteY447" fmla="*/ 2034258 h 4305008"/>
              <a:gd name="connsiteX448" fmla="*/ 2442890 w 5593163"/>
              <a:gd name="connsiteY448" fmla="*/ 1493690 h 4305008"/>
              <a:gd name="connsiteX449" fmla="*/ 2442890 w 5593163"/>
              <a:gd name="connsiteY449" fmla="*/ 2877874 h 4305008"/>
              <a:gd name="connsiteX450" fmla="*/ 2986199 w 5593163"/>
              <a:gd name="connsiteY450" fmla="*/ 2333028 h 4305008"/>
              <a:gd name="connsiteX451" fmla="*/ 2442890 w 5593163"/>
              <a:gd name="connsiteY451" fmla="*/ 2877874 h 4305008"/>
              <a:gd name="connsiteX452" fmla="*/ 2442890 w 5593163"/>
              <a:gd name="connsiteY452" fmla="*/ 3190516 h 4305008"/>
              <a:gd name="connsiteX453" fmla="*/ 2986199 w 5593163"/>
              <a:gd name="connsiteY453" fmla="*/ 3731083 h 4305008"/>
              <a:gd name="connsiteX454" fmla="*/ 2442890 w 5593163"/>
              <a:gd name="connsiteY454" fmla="*/ 3190516 h 4305008"/>
              <a:gd name="connsiteX455" fmla="*/ 2410871 w 5593163"/>
              <a:gd name="connsiteY455" fmla="*/ 4305008 h 4305008"/>
              <a:gd name="connsiteX456" fmla="*/ 2439316 w 5593163"/>
              <a:gd name="connsiteY456" fmla="*/ 4255797 h 4305008"/>
              <a:gd name="connsiteX457" fmla="*/ 2999569 w 5593163"/>
              <a:gd name="connsiteY457" fmla="*/ 3898397 h 4305008"/>
              <a:gd name="connsiteX458" fmla="*/ 2999686 w 5593163"/>
              <a:gd name="connsiteY458" fmla="*/ 3897249 h 4305008"/>
              <a:gd name="connsiteX459" fmla="*/ 3015899 w 5593163"/>
              <a:gd name="connsiteY459" fmla="*/ 3895710 h 4305008"/>
              <a:gd name="connsiteX460" fmla="*/ 3111360 w 5593163"/>
              <a:gd name="connsiteY460" fmla="*/ 3886645 h 4305008"/>
              <a:gd name="connsiteX461" fmla="*/ 3128448 w 5593163"/>
              <a:gd name="connsiteY461" fmla="*/ 3885022 h 4305008"/>
              <a:gd name="connsiteX462" fmla="*/ 3128474 w 5593163"/>
              <a:gd name="connsiteY462" fmla="*/ 3885516 h 4305008"/>
              <a:gd name="connsiteX463" fmla="*/ 3128972 w 5593163"/>
              <a:gd name="connsiteY463" fmla="*/ 3885483 h 4305008"/>
              <a:gd name="connsiteX464" fmla="*/ 3129566 w 5593163"/>
              <a:gd name="connsiteY464" fmla="*/ 3896923 h 4305008"/>
              <a:gd name="connsiteX465" fmla="*/ 3128195 w 5593163"/>
              <a:gd name="connsiteY465" fmla="*/ 3913899 h 4305008"/>
              <a:gd name="connsiteX466" fmla="*/ 3120728 w 5593163"/>
              <a:gd name="connsiteY466" fmla="*/ 4006375 h 4305008"/>
              <a:gd name="connsiteX467" fmla="*/ 3120190 w 5593163"/>
              <a:gd name="connsiteY467" fmla="*/ 4013051 h 4305008"/>
              <a:gd name="connsiteX468" fmla="*/ 3119684 w 5593163"/>
              <a:gd name="connsiteY468" fmla="*/ 4013114 h 4305008"/>
              <a:gd name="connsiteX469" fmla="*/ 3044567 w 5593163"/>
              <a:gd name="connsiteY469" fmla="*/ 4254710 h 4305008"/>
              <a:gd name="connsiteX470" fmla="*/ 3014445 w 5593163"/>
              <a:gd name="connsiteY470" fmla="*/ 4305008 h 4305008"/>
              <a:gd name="connsiteX471" fmla="*/ 2860336 w 5593163"/>
              <a:gd name="connsiteY471" fmla="*/ 4305008 h 4305008"/>
              <a:gd name="connsiteX472" fmla="*/ 2887018 w 5593163"/>
              <a:gd name="connsiteY472" fmla="*/ 4271827 h 4305008"/>
              <a:gd name="connsiteX473" fmla="*/ 2986199 w 5593163"/>
              <a:gd name="connsiteY473" fmla="*/ 4029853 h 4305008"/>
              <a:gd name="connsiteX474" fmla="*/ 2614045 w 5593163"/>
              <a:gd name="connsiteY474" fmla="*/ 4241205 h 4305008"/>
              <a:gd name="connsiteX475" fmla="*/ 2561922 w 5593163"/>
              <a:gd name="connsiteY475" fmla="*/ 4305008 h 4305008"/>
              <a:gd name="connsiteX476" fmla="*/ 2376360 w 5593163"/>
              <a:gd name="connsiteY476" fmla="*/ 0 h 4305008"/>
              <a:gd name="connsiteX477" fmla="*/ 2524998 w 5593163"/>
              <a:gd name="connsiteY477" fmla="*/ 0 h 4305008"/>
              <a:gd name="connsiteX478" fmla="*/ 2547226 w 5593163"/>
              <a:gd name="connsiteY478" fmla="*/ 44350 h 4305008"/>
              <a:gd name="connsiteX479" fmla="*/ 2986199 w 5593163"/>
              <a:gd name="connsiteY479" fmla="*/ 337433 h 4305008"/>
              <a:gd name="connsiteX480" fmla="*/ 2872691 w 5593163"/>
              <a:gd name="connsiteY480" fmla="*/ 76659 h 4305008"/>
              <a:gd name="connsiteX481" fmla="*/ 2804464 w 5593163"/>
              <a:gd name="connsiteY481" fmla="*/ 0 h 4305008"/>
              <a:gd name="connsiteX482" fmla="*/ 2972839 w 5593163"/>
              <a:gd name="connsiteY482" fmla="*/ 0 h 4305008"/>
              <a:gd name="connsiteX483" fmla="*/ 3035473 w 5593163"/>
              <a:gd name="connsiteY483" fmla="*/ 96778 h 4305008"/>
              <a:gd name="connsiteX484" fmla="*/ 3119686 w 5593163"/>
              <a:gd name="connsiteY484" fmla="*/ 354040 h 4305008"/>
              <a:gd name="connsiteX485" fmla="*/ 3120191 w 5593163"/>
              <a:gd name="connsiteY485" fmla="*/ 354103 h 4305008"/>
              <a:gd name="connsiteX486" fmla="*/ 3120732 w 5593163"/>
              <a:gd name="connsiteY486" fmla="*/ 360740 h 4305008"/>
              <a:gd name="connsiteX487" fmla="*/ 3128196 w 5593163"/>
              <a:gd name="connsiteY487" fmla="*/ 452471 h 4305008"/>
              <a:gd name="connsiteX488" fmla="*/ 3129566 w 5593163"/>
              <a:gd name="connsiteY488" fmla="*/ 469318 h 4305008"/>
              <a:gd name="connsiteX489" fmla="*/ 3128973 w 5593163"/>
              <a:gd name="connsiteY489" fmla="*/ 480669 h 4305008"/>
              <a:gd name="connsiteX490" fmla="*/ 3128474 w 5593163"/>
              <a:gd name="connsiteY490" fmla="*/ 480636 h 4305008"/>
              <a:gd name="connsiteX491" fmla="*/ 3128448 w 5593163"/>
              <a:gd name="connsiteY491" fmla="*/ 481127 h 4305008"/>
              <a:gd name="connsiteX492" fmla="*/ 3111330 w 5593163"/>
              <a:gd name="connsiteY492" fmla="*/ 479514 h 4305008"/>
              <a:gd name="connsiteX493" fmla="*/ 3015903 w 5593163"/>
              <a:gd name="connsiteY493" fmla="*/ 470523 h 4305008"/>
              <a:gd name="connsiteX494" fmla="*/ 2999687 w 5593163"/>
              <a:gd name="connsiteY494" fmla="*/ 468995 h 4305008"/>
              <a:gd name="connsiteX495" fmla="*/ 2999571 w 5593163"/>
              <a:gd name="connsiteY495" fmla="*/ 467856 h 4305008"/>
              <a:gd name="connsiteX496" fmla="*/ 2428199 w 5593163"/>
              <a:gd name="connsiteY496" fmla="*/ 95636 h 4305008"/>
              <a:gd name="connsiteX497" fmla="*/ 2299523 w 5593163"/>
              <a:gd name="connsiteY497" fmla="*/ 1313979 h 4305008"/>
              <a:gd name="connsiteX498" fmla="*/ 2300894 w 5593163"/>
              <a:gd name="connsiteY498" fmla="*/ 1296998 h 4305008"/>
              <a:gd name="connsiteX499" fmla="*/ 2308358 w 5593163"/>
              <a:gd name="connsiteY499" fmla="*/ 1204541 h 4305008"/>
              <a:gd name="connsiteX500" fmla="*/ 2308898 w 5593163"/>
              <a:gd name="connsiteY500" fmla="*/ 1197851 h 4305008"/>
              <a:gd name="connsiteX501" fmla="*/ 2309404 w 5593163"/>
              <a:gd name="connsiteY501" fmla="*/ 1197788 h 4305008"/>
              <a:gd name="connsiteX502" fmla="*/ 2999570 w 5593163"/>
              <a:gd name="connsiteY502" fmla="*/ 504747 h 4305008"/>
              <a:gd name="connsiteX503" fmla="*/ 2999687 w 5593163"/>
              <a:gd name="connsiteY503" fmla="*/ 503599 h 4305008"/>
              <a:gd name="connsiteX504" fmla="*/ 3015899 w 5593163"/>
              <a:gd name="connsiteY504" fmla="*/ 502060 h 4305008"/>
              <a:gd name="connsiteX505" fmla="*/ 3111361 w 5593163"/>
              <a:gd name="connsiteY505" fmla="*/ 492995 h 4305008"/>
              <a:gd name="connsiteX506" fmla="*/ 3128448 w 5593163"/>
              <a:gd name="connsiteY506" fmla="*/ 491372 h 4305008"/>
              <a:gd name="connsiteX507" fmla="*/ 3128474 w 5593163"/>
              <a:gd name="connsiteY507" fmla="*/ 491866 h 4305008"/>
              <a:gd name="connsiteX508" fmla="*/ 3128972 w 5593163"/>
              <a:gd name="connsiteY508" fmla="*/ 491833 h 4305008"/>
              <a:gd name="connsiteX509" fmla="*/ 3129566 w 5593163"/>
              <a:gd name="connsiteY509" fmla="*/ 503273 h 4305008"/>
              <a:gd name="connsiteX510" fmla="*/ 3128196 w 5593163"/>
              <a:gd name="connsiteY510" fmla="*/ 520249 h 4305008"/>
              <a:gd name="connsiteX511" fmla="*/ 3120729 w 5593163"/>
              <a:gd name="connsiteY511" fmla="*/ 612725 h 4305008"/>
              <a:gd name="connsiteX512" fmla="*/ 3120190 w 5593163"/>
              <a:gd name="connsiteY512" fmla="*/ 619401 h 4305008"/>
              <a:gd name="connsiteX513" fmla="*/ 3119685 w 5593163"/>
              <a:gd name="connsiteY513" fmla="*/ 619464 h 4305008"/>
              <a:gd name="connsiteX514" fmla="*/ 2429519 w 5593163"/>
              <a:gd name="connsiteY514" fmla="*/ 1312505 h 4305008"/>
              <a:gd name="connsiteX515" fmla="*/ 2429403 w 5593163"/>
              <a:gd name="connsiteY515" fmla="*/ 1313653 h 4305008"/>
              <a:gd name="connsiteX516" fmla="*/ 2413186 w 5593163"/>
              <a:gd name="connsiteY516" fmla="*/ 1315193 h 4305008"/>
              <a:gd name="connsiteX517" fmla="*/ 2317760 w 5593163"/>
              <a:gd name="connsiteY517" fmla="*/ 1324255 h 4305008"/>
              <a:gd name="connsiteX518" fmla="*/ 2300641 w 5593163"/>
              <a:gd name="connsiteY518" fmla="*/ 1325881 h 4305008"/>
              <a:gd name="connsiteX519" fmla="*/ 2300615 w 5593163"/>
              <a:gd name="connsiteY519" fmla="*/ 1325386 h 4305008"/>
              <a:gd name="connsiteX520" fmla="*/ 2300116 w 5593163"/>
              <a:gd name="connsiteY520" fmla="*/ 1325419 h 4305008"/>
              <a:gd name="connsiteX521" fmla="*/ 2299523 w 5593163"/>
              <a:gd name="connsiteY521" fmla="*/ 1313979 h 4305008"/>
              <a:gd name="connsiteX522" fmla="*/ 2299523 w 5593163"/>
              <a:gd name="connsiteY522" fmla="*/ 1361805 h 4305008"/>
              <a:gd name="connsiteX523" fmla="*/ 2300117 w 5593163"/>
              <a:gd name="connsiteY523" fmla="*/ 1350455 h 4305008"/>
              <a:gd name="connsiteX524" fmla="*/ 2300615 w 5593163"/>
              <a:gd name="connsiteY524" fmla="*/ 1350487 h 4305008"/>
              <a:gd name="connsiteX525" fmla="*/ 2300641 w 5593163"/>
              <a:gd name="connsiteY525" fmla="*/ 1349997 h 4305008"/>
              <a:gd name="connsiteX526" fmla="*/ 2317729 w 5593163"/>
              <a:gd name="connsiteY526" fmla="*/ 1351607 h 4305008"/>
              <a:gd name="connsiteX527" fmla="*/ 2413190 w 5593163"/>
              <a:gd name="connsiteY527" fmla="*/ 1360601 h 4305008"/>
              <a:gd name="connsiteX528" fmla="*/ 2429403 w 5593163"/>
              <a:gd name="connsiteY528" fmla="*/ 1362128 h 4305008"/>
              <a:gd name="connsiteX529" fmla="*/ 2429520 w 5593163"/>
              <a:gd name="connsiteY529" fmla="*/ 1363267 h 4305008"/>
              <a:gd name="connsiteX530" fmla="*/ 3119686 w 5593163"/>
              <a:gd name="connsiteY530" fmla="*/ 2050865 h 4305008"/>
              <a:gd name="connsiteX531" fmla="*/ 3120191 w 5593163"/>
              <a:gd name="connsiteY531" fmla="*/ 2050928 h 4305008"/>
              <a:gd name="connsiteX532" fmla="*/ 3120732 w 5593163"/>
              <a:gd name="connsiteY532" fmla="*/ 2057565 h 4305008"/>
              <a:gd name="connsiteX533" fmla="*/ 3128196 w 5593163"/>
              <a:gd name="connsiteY533" fmla="*/ 2149296 h 4305008"/>
              <a:gd name="connsiteX534" fmla="*/ 3129566 w 5593163"/>
              <a:gd name="connsiteY534" fmla="*/ 2166144 h 4305008"/>
              <a:gd name="connsiteX535" fmla="*/ 3128973 w 5593163"/>
              <a:gd name="connsiteY535" fmla="*/ 2177494 h 4305008"/>
              <a:gd name="connsiteX536" fmla="*/ 3128474 w 5593163"/>
              <a:gd name="connsiteY536" fmla="*/ 2177461 h 4305008"/>
              <a:gd name="connsiteX537" fmla="*/ 3128448 w 5593163"/>
              <a:gd name="connsiteY537" fmla="*/ 2177952 h 4305008"/>
              <a:gd name="connsiteX538" fmla="*/ 3111330 w 5593163"/>
              <a:gd name="connsiteY538" fmla="*/ 2176339 h 4305008"/>
              <a:gd name="connsiteX539" fmla="*/ 3015903 w 5593163"/>
              <a:gd name="connsiteY539" fmla="*/ 2167348 h 4305008"/>
              <a:gd name="connsiteX540" fmla="*/ 2999687 w 5593163"/>
              <a:gd name="connsiteY540" fmla="*/ 2165820 h 4305008"/>
              <a:gd name="connsiteX541" fmla="*/ 2999571 w 5593163"/>
              <a:gd name="connsiteY541" fmla="*/ 2164681 h 4305008"/>
              <a:gd name="connsiteX542" fmla="*/ 2309405 w 5593163"/>
              <a:gd name="connsiteY542" fmla="*/ 1477083 h 4305008"/>
              <a:gd name="connsiteX543" fmla="*/ 2308899 w 5593163"/>
              <a:gd name="connsiteY543" fmla="*/ 1477021 h 4305008"/>
              <a:gd name="connsiteX544" fmla="*/ 2308361 w 5593163"/>
              <a:gd name="connsiteY544" fmla="*/ 1470397 h 4305008"/>
              <a:gd name="connsiteX545" fmla="*/ 2300894 w 5593163"/>
              <a:gd name="connsiteY545" fmla="*/ 1378647 h 4305008"/>
              <a:gd name="connsiteX546" fmla="*/ 2299523 w 5593163"/>
              <a:gd name="connsiteY546" fmla="*/ 1361805 h 4305008"/>
              <a:gd name="connsiteX547" fmla="*/ 2299523 w 5593163"/>
              <a:gd name="connsiteY547" fmla="*/ 3010804 h 4305008"/>
              <a:gd name="connsiteX548" fmla="*/ 2300894 w 5593163"/>
              <a:gd name="connsiteY548" fmla="*/ 2993823 h 4305008"/>
              <a:gd name="connsiteX549" fmla="*/ 2308358 w 5593163"/>
              <a:gd name="connsiteY549" fmla="*/ 2901366 h 4305008"/>
              <a:gd name="connsiteX550" fmla="*/ 2308898 w 5593163"/>
              <a:gd name="connsiteY550" fmla="*/ 2894676 h 4305008"/>
              <a:gd name="connsiteX551" fmla="*/ 2309404 w 5593163"/>
              <a:gd name="connsiteY551" fmla="*/ 2894613 h 4305008"/>
              <a:gd name="connsiteX552" fmla="*/ 2999570 w 5593163"/>
              <a:gd name="connsiteY552" fmla="*/ 2201572 h 4305008"/>
              <a:gd name="connsiteX553" fmla="*/ 2999687 w 5593163"/>
              <a:gd name="connsiteY553" fmla="*/ 2200424 h 4305008"/>
              <a:gd name="connsiteX554" fmla="*/ 3015899 w 5593163"/>
              <a:gd name="connsiteY554" fmla="*/ 2198885 h 4305008"/>
              <a:gd name="connsiteX555" fmla="*/ 3111361 w 5593163"/>
              <a:gd name="connsiteY555" fmla="*/ 2189820 h 4305008"/>
              <a:gd name="connsiteX556" fmla="*/ 3128448 w 5593163"/>
              <a:gd name="connsiteY556" fmla="*/ 2188197 h 4305008"/>
              <a:gd name="connsiteX557" fmla="*/ 3128474 w 5593163"/>
              <a:gd name="connsiteY557" fmla="*/ 2188691 h 4305008"/>
              <a:gd name="connsiteX558" fmla="*/ 3128972 w 5593163"/>
              <a:gd name="connsiteY558" fmla="*/ 2188658 h 4305008"/>
              <a:gd name="connsiteX559" fmla="*/ 3129566 w 5593163"/>
              <a:gd name="connsiteY559" fmla="*/ 2200098 h 4305008"/>
              <a:gd name="connsiteX560" fmla="*/ 3128196 w 5593163"/>
              <a:gd name="connsiteY560" fmla="*/ 2217074 h 4305008"/>
              <a:gd name="connsiteX561" fmla="*/ 3120729 w 5593163"/>
              <a:gd name="connsiteY561" fmla="*/ 2309550 h 4305008"/>
              <a:gd name="connsiteX562" fmla="*/ 3120190 w 5593163"/>
              <a:gd name="connsiteY562" fmla="*/ 2316226 h 4305008"/>
              <a:gd name="connsiteX563" fmla="*/ 3119685 w 5593163"/>
              <a:gd name="connsiteY563" fmla="*/ 2316289 h 4305008"/>
              <a:gd name="connsiteX564" fmla="*/ 2429519 w 5593163"/>
              <a:gd name="connsiteY564" fmla="*/ 3009330 h 4305008"/>
              <a:gd name="connsiteX565" fmla="*/ 2429403 w 5593163"/>
              <a:gd name="connsiteY565" fmla="*/ 3010478 h 4305008"/>
              <a:gd name="connsiteX566" fmla="*/ 2413186 w 5593163"/>
              <a:gd name="connsiteY566" fmla="*/ 3012018 h 4305008"/>
              <a:gd name="connsiteX567" fmla="*/ 2317760 w 5593163"/>
              <a:gd name="connsiteY567" fmla="*/ 3021080 h 4305008"/>
              <a:gd name="connsiteX568" fmla="*/ 2300641 w 5593163"/>
              <a:gd name="connsiteY568" fmla="*/ 3022706 h 4305008"/>
              <a:gd name="connsiteX569" fmla="*/ 2300615 w 5593163"/>
              <a:gd name="connsiteY569" fmla="*/ 3022211 h 4305008"/>
              <a:gd name="connsiteX570" fmla="*/ 2300116 w 5593163"/>
              <a:gd name="connsiteY570" fmla="*/ 3022244 h 4305008"/>
              <a:gd name="connsiteX571" fmla="*/ 2299523 w 5593163"/>
              <a:gd name="connsiteY571" fmla="*/ 3010804 h 4305008"/>
              <a:gd name="connsiteX572" fmla="*/ 2299523 w 5593163"/>
              <a:gd name="connsiteY572" fmla="*/ 3058630 h 4305008"/>
              <a:gd name="connsiteX573" fmla="*/ 2300117 w 5593163"/>
              <a:gd name="connsiteY573" fmla="*/ 3047280 h 4305008"/>
              <a:gd name="connsiteX574" fmla="*/ 2300615 w 5593163"/>
              <a:gd name="connsiteY574" fmla="*/ 3047312 h 4305008"/>
              <a:gd name="connsiteX575" fmla="*/ 2300641 w 5593163"/>
              <a:gd name="connsiteY575" fmla="*/ 3046822 h 4305008"/>
              <a:gd name="connsiteX576" fmla="*/ 2317729 w 5593163"/>
              <a:gd name="connsiteY576" fmla="*/ 3048432 h 4305008"/>
              <a:gd name="connsiteX577" fmla="*/ 2413190 w 5593163"/>
              <a:gd name="connsiteY577" fmla="*/ 3057426 h 4305008"/>
              <a:gd name="connsiteX578" fmla="*/ 2429403 w 5593163"/>
              <a:gd name="connsiteY578" fmla="*/ 3058953 h 4305008"/>
              <a:gd name="connsiteX579" fmla="*/ 2429520 w 5593163"/>
              <a:gd name="connsiteY579" fmla="*/ 3060092 h 4305008"/>
              <a:gd name="connsiteX580" fmla="*/ 3119686 w 5593163"/>
              <a:gd name="connsiteY580" fmla="*/ 3747690 h 4305008"/>
              <a:gd name="connsiteX581" fmla="*/ 3120191 w 5593163"/>
              <a:gd name="connsiteY581" fmla="*/ 3747753 h 4305008"/>
              <a:gd name="connsiteX582" fmla="*/ 3120732 w 5593163"/>
              <a:gd name="connsiteY582" fmla="*/ 3754390 h 4305008"/>
              <a:gd name="connsiteX583" fmla="*/ 3128196 w 5593163"/>
              <a:gd name="connsiteY583" fmla="*/ 3846121 h 4305008"/>
              <a:gd name="connsiteX584" fmla="*/ 3129566 w 5593163"/>
              <a:gd name="connsiteY584" fmla="*/ 3862969 h 4305008"/>
              <a:gd name="connsiteX585" fmla="*/ 3128973 w 5593163"/>
              <a:gd name="connsiteY585" fmla="*/ 3874319 h 4305008"/>
              <a:gd name="connsiteX586" fmla="*/ 3128474 w 5593163"/>
              <a:gd name="connsiteY586" fmla="*/ 3874286 h 4305008"/>
              <a:gd name="connsiteX587" fmla="*/ 3128448 w 5593163"/>
              <a:gd name="connsiteY587" fmla="*/ 3874777 h 4305008"/>
              <a:gd name="connsiteX588" fmla="*/ 3111330 w 5593163"/>
              <a:gd name="connsiteY588" fmla="*/ 3873164 h 4305008"/>
              <a:gd name="connsiteX589" fmla="*/ 3015903 w 5593163"/>
              <a:gd name="connsiteY589" fmla="*/ 3864173 h 4305008"/>
              <a:gd name="connsiteX590" fmla="*/ 2999687 w 5593163"/>
              <a:gd name="connsiteY590" fmla="*/ 3862645 h 4305008"/>
              <a:gd name="connsiteX591" fmla="*/ 2999571 w 5593163"/>
              <a:gd name="connsiteY591" fmla="*/ 3861506 h 4305008"/>
              <a:gd name="connsiteX592" fmla="*/ 2309405 w 5593163"/>
              <a:gd name="connsiteY592" fmla="*/ 3173908 h 4305008"/>
              <a:gd name="connsiteX593" fmla="*/ 2308899 w 5593163"/>
              <a:gd name="connsiteY593" fmla="*/ 3173846 h 4305008"/>
              <a:gd name="connsiteX594" fmla="*/ 2308361 w 5593163"/>
              <a:gd name="connsiteY594" fmla="*/ 3167222 h 4305008"/>
              <a:gd name="connsiteX595" fmla="*/ 2300894 w 5593163"/>
              <a:gd name="connsiteY595" fmla="*/ 3075472 h 4305008"/>
              <a:gd name="connsiteX596" fmla="*/ 2299523 w 5593163"/>
              <a:gd name="connsiteY596" fmla="*/ 3058630 h 4305008"/>
              <a:gd name="connsiteX597" fmla="*/ 1601297 w 5593163"/>
              <a:gd name="connsiteY597" fmla="*/ 636203 h 4305008"/>
              <a:gd name="connsiteX598" fmla="*/ 2144606 w 5593163"/>
              <a:gd name="connsiteY598" fmla="*/ 1181049 h 4305008"/>
              <a:gd name="connsiteX599" fmla="*/ 1601297 w 5593163"/>
              <a:gd name="connsiteY599" fmla="*/ 636203 h 4305008"/>
              <a:gd name="connsiteX600" fmla="*/ 1601297 w 5593163"/>
              <a:gd name="connsiteY600" fmla="*/ 2333028 h 4305008"/>
              <a:gd name="connsiteX601" fmla="*/ 2144606 w 5593163"/>
              <a:gd name="connsiteY601" fmla="*/ 2877874 h 4305008"/>
              <a:gd name="connsiteX602" fmla="*/ 1601297 w 5593163"/>
              <a:gd name="connsiteY602" fmla="*/ 2333028 h 4305008"/>
              <a:gd name="connsiteX603" fmla="*/ 1601295 w 5593163"/>
              <a:gd name="connsiteY603" fmla="*/ 2034258 h 4305008"/>
              <a:gd name="connsiteX604" fmla="*/ 2144604 w 5593163"/>
              <a:gd name="connsiteY604" fmla="*/ 1493690 h 4305008"/>
              <a:gd name="connsiteX605" fmla="*/ 1601295 w 5593163"/>
              <a:gd name="connsiteY605" fmla="*/ 2034258 h 4305008"/>
              <a:gd name="connsiteX606" fmla="*/ 1601295 w 5593163"/>
              <a:gd name="connsiteY606" fmla="*/ 3731083 h 4305008"/>
              <a:gd name="connsiteX607" fmla="*/ 2144604 w 5593163"/>
              <a:gd name="connsiteY607" fmla="*/ 3190516 h 4305008"/>
              <a:gd name="connsiteX608" fmla="*/ 1601295 w 5593163"/>
              <a:gd name="connsiteY608" fmla="*/ 3731083 h 4305008"/>
              <a:gd name="connsiteX609" fmla="*/ 1457930 w 5593163"/>
              <a:gd name="connsiteY609" fmla="*/ 503273 h 4305008"/>
              <a:gd name="connsiteX610" fmla="*/ 1458524 w 5593163"/>
              <a:gd name="connsiteY610" fmla="*/ 491833 h 4305008"/>
              <a:gd name="connsiteX611" fmla="*/ 1459022 w 5593163"/>
              <a:gd name="connsiteY611" fmla="*/ 491866 h 4305008"/>
              <a:gd name="connsiteX612" fmla="*/ 1459048 w 5593163"/>
              <a:gd name="connsiteY612" fmla="*/ 491372 h 4305008"/>
              <a:gd name="connsiteX613" fmla="*/ 1476135 w 5593163"/>
              <a:gd name="connsiteY613" fmla="*/ 492995 h 4305008"/>
              <a:gd name="connsiteX614" fmla="*/ 1571597 w 5593163"/>
              <a:gd name="connsiteY614" fmla="*/ 502060 h 4305008"/>
              <a:gd name="connsiteX615" fmla="*/ 1587809 w 5593163"/>
              <a:gd name="connsiteY615" fmla="*/ 503599 h 4305008"/>
              <a:gd name="connsiteX616" fmla="*/ 1587926 w 5593163"/>
              <a:gd name="connsiteY616" fmla="*/ 504747 h 4305008"/>
              <a:gd name="connsiteX617" fmla="*/ 2278092 w 5593163"/>
              <a:gd name="connsiteY617" fmla="*/ 1197788 h 4305008"/>
              <a:gd name="connsiteX618" fmla="*/ 2278598 w 5593163"/>
              <a:gd name="connsiteY618" fmla="*/ 1197851 h 4305008"/>
              <a:gd name="connsiteX619" fmla="*/ 2279138 w 5593163"/>
              <a:gd name="connsiteY619" fmla="*/ 1204541 h 4305008"/>
              <a:gd name="connsiteX620" fmla="*/ 2286602 w 5593163"/>
              <a:gd name="connsiteY620" fmla="*/ 1296998 h 4305008"/>
              <a:gd name="connsiteX621" fmla="*/ 2287973 w 5593163"/>
              <a:gd name="connsiteY621" fmla="*/ 1313979 h 4305008"/>
              <a:gd name="connsiteX622" fmla="*/ 2287380 w 5593163"/>
              <a:gd name="connsiteY622" fmla="*/ 1325419 h 4305008"/>
              <a:gd name="connsiteX623" fmla="*/ 2286881 w 5593163"/>
              <a:gd name="connsiteY623" fmla="*/ 1325386 h 4305008"/>
              <a:gd name="connsiteX624" fmla="*/ 2286855 w 5593163"/>
              <a:gd name="connsiteY624" fmla="*/ 1325881 h 4305008"/>
              <a:gd name="connsiteX625" fmla="*/ 2269736 w 5593163"/>
              <a:gd name="connsiteY625" fmla="*/ 1324255 h 4305008"/>
              <a:gd name="connsiteX626" fmla="*/ 2174310 w 5593163"/>
              <a:gd name="connsiteY626" fmla="*/ 1315193 h 4305008"/>
              <a:gd name="connsiteX627" fmla="*/ 2158093 w 5593163"/>
              <a:gd name="connsiteY627" fmla="*/ 1313653 h 4305008"/>
              <a:gd name="connsiteX628" fmla="*/ 2157977 w 5593163"/>
              <a:gd name="connsiteY628" fmla="*/ 1312505 h 4305008"/>
              <a:gd name="connsiteX629" fmla="*/ 1467811 w 5593163"/>
              <a:gd name="connsiteY629" fmla="*/ 619464 h 4305008"/>
              <a:gd name="connsiteX630" fmla="*/ 1467306 w 5593163"/>
              <a:gd name="connsiteY630" fmla="*/ 619401 h 4305008"/>
              <a:gd name="connsiteX631" fmla="*/ 1466767 w 5593163"/>
              <a:gd name="connsiteY631" fmla="*/ 612725 h 4305008"/>
              <a:gd name="connsiteX632" fmla="*/ 1459300 w 5593163"/>
              <a:gd name="connsiteY632" fmla="*/ 520249 h 4305008"/>
              <a:gd name="connsiteX633" fmla="*/ 1457930 w 5593163"/>
              <a:gd name="connsiteY633" fmla="*/ 503273 h 4305008"/>
              <a:gd name="connsiteX634" fmla="*/ 1457930 w 5593163"/>
              <a:gd name="connsiteY634" fmla="*/ 2200098 h 4305008"/>
              <a:gd name="connsiteX635" fmla="*/ 1458524 w 5593163"/>
              <a:gd name="connsiteY635" fmla="*/ 2188658 h 4305008"/>
              <a:gd name="connsiteX636" fmla="*/ 1459022 w 5593163"/>
              <a:gd name="connsiteY636" fmla="*/ 2188691 h 4305008"/>
              <a:gd name="connsiteX637" fmla="*/ 1459048 w 5593163"/>
              <a:gd name="connsiteY637" fmla="*/ 2188197 h 4305008"/>
              <a:gd name="connsiteX638" fmla="*/ 1476135 w 5593163"/>
              <a:gd name="connsiteY638" fmla="*/ 2189820 h 4305008"/>
              <a:gd name="connsiteX639" fmla="*/ 1571597 w 5593163"/>
              <a:gd name="connsiteY639" fmla="*/ 2198885 h 4305008"/>
              <a:gd name="connsiteX640" fmla="*/ 1587809 w 5593163"/>
              <a:gd name="connsiteY640" fmla="*/ 2200424 h 4305008"/>
              <a:gd name="connsiteX641" fmla="*/ 1587926 w 5593163"/>
              <a:gd name="connsiteY641" fmla="*/ 2201572 h 4305008"/>
              <a:gd name="connsiteX642" fmla="*/ 2278092 w 5593163"/>
              <a:gd name="connsiteY642" fmla="*/ 2894613 h 4305008"/>
              <a:gd name="connsiteX643" fmla="*/ 2278598 w 5593163"/>
              <a:gd name="connsiteY643" fmla="*/ 2894676 h 4305008"/>
              <a:gd name="connsiteX644" fmla="*/ 2279138 w 5593163"/>
              <a:gd name="connsiteY644" fmla="*/ 2901366 h 4305008"/>
              <a:gd name="connsiteX645" fmla="*/ 2286602 w 5593163"/>
              <a:gd name="connsiteY645" fmla="*/ 2993823 h 4305008"/>
              <a:gd name="connsiteX646" fmla="*/ 2287973 w 5593163"/>
              <a:gd name="connsiteY646" fmla="*/ 3010804 h 4305008"/>
              <a:gd name="connsiteX647" fmla="*/ 2287380 w 5593163"/>
              <a:gd name="connsiteY647" fmla="*/ 3022244 h 4305008"/>
              <a:gd name="connsiteX648" fmla="*/ 2286881 w 5593163"/>
              <a:gd name="connsiteY648" fmla="*/ 3022211 h 4305008"/>
              <a:gd name="connsiteX649" fmla="*/ 2286855 w 5593163"/>
              <a:gd name="connsiteY649" fmla="*/ 3022706 h 4305008"/>
              <a:gd name="connsiteX650" fmla="*/ 2269736 w 5593163"/>
              <a:gd name="connsiteY650" fmla="*/ 3021080 h 4305008"/>
              <a:gd name="connsiteX651" fmla="*/ 2174310 w 5593163"/>
              <a:gd name="connsiteY651" fmla="*/ 3012018 h 4305008"/>
              <a:gd name="connsiteX652" fmla="*/ 2158093 w 5593163"/>
              <a:gd name="connsiteY652" fmla="*/ 3010478 h 4305008"/>
              <a:gd name="connsiteX653" fmla="*/ 2157977 w 5593163"/>
              <a:gd name="connsiteY653" fmla="*/ 3009330 h 4305008"/>
              <a:gd name="connsiteX654" fmla="*/ 1467811 w 5593163"/>
              <a:gd name="connsiteY654" fmla="*/ 2316289 h 4305008"/>
              <a:gd name="connsiteX655" fmla="*/ 1467306 w 5593163"/>
              <a:gd name="connsiteY655" fmla="*/ 2316226 h 4305008"/>
              <a:gd name="connsiteX656" fmla="*/ 1466767 w 5593163"/>
              <a:gd name="connsiteY656" fmla="*/ 2309550 h 4305008"/>
              <a:gd name="connsiteX657" fmla="*/ 1459300 w 5593163"/>
              <a:gd name="connsiteY657" fmla="*/ 2217074 h 4305008"/>
              <a:gd name="connsiteX658" fmla="*/ 1457930 w 5593163"/>
              <a:gd name="connsiteY658" fmla="*/ 2200098 h 4305008"/>
              <a:gd name="connsiteX659" fmla="*/ 1457930 w 5593163"/>
              <a:gd name="connsiteY659" fmla="*/ 3896923 h 4305008"/>
              <a:gd name="connsiteX660" fmla="*/ 1458524 w 5593163"/>
              <a:gd name="connsiteY660" fmla="*/ 3885483 h 4305008"/>
              <a:gd name="connsiteX661" fmla="*/ 1459022 w 5593163"/>
              <a:gd name="connsiteY661" fmla="*/ 3885516 h 4305008"/>
              <a:gd name="connsiteX662" fmla="*/ 1459048 w 5593163"/>
              <a:gd name="connsiteY662" fmla="*/ 3885022 h 4305008"/>
              <a:gd name="connsiteX663" fmla="*/ 1476135 w 5593163"/>
              <a:gd name="connsiteY663" fmla="*/ 3886645 h 4305008"/>
              <a:gd name="connsiteX664" fmla="*/ 1571597 w 5593163"/>
              <a:gd name="connsiteY664" fmla="*/ 3895710 h 4305008"/>
              <a:gd name="connsiteX665" fmla="*/ 1587809 w 5593163"/>
              <a:gd name="connsiteY665" fmla="*/ 3897249 h 4305008"/>
              <a:gd name="connsiteX666" fmla="*/ 1587926 w 5593163"/>
              <a:gd name="connsiteY666" fmla="*/ 3898397 h 4305008"/>
              <a:gd name="connsiteX667" fmla="*/ 2148179 w 5593163"/>
              <a:gd name="connsiteY667" fmla="*/ 4255797 h 4305008"/>
              <a:gd name="connsiteX668" fmla="*/ 2176624 w 5593163"/>
              <a:gd name="connsiteY668" fmla="*/ 4305008 h 4305008"/>
              <a:gd name="connsiteX669" fmla="*/ 2025574 w 5593163"/>
              <a:gd name="connsiteY669" fmla="*/ 4305008 h 4305008"/>
              <a:gd name="connsiteX670" fmla="*/ 1973451 w 5593163"/>
              <a:gd name="connsiteY670" fmla="*/ 4241205 h 4305008"/>
              <a:gd name="connsiteX671" fmla="*/ 1601297 w 5593163"/>
              <a:gd name="connsiteY671" fmla="*/ 4029853 h 4305008"/>
              <a:gd name="connsiteX672" fmla="*/ 1700478 w 5593163"/>
              <a:gd name="connsiteY672" fmla="*/ 4271827 h 4305008"/>
              <a:gd name="connsiteX673" fmla="*/ 1727160 w 5593163"/>
              <a:gd name="connsiteY673" fmla="*/ 4305008 h 4305008"/>
              <a:gd name="connsiteX674" fmla="*/ 1573050 w 5593163"/>
              <a:gd name="connsiteY674" fmla="*/ 4305008 h 4305008"/>
              <a:gd name="connsiteX675" fmla="*/ 1542929 w 5593163"/>
              <a:gd name="connsiteY675" fmla="*/ 4254710 h 4305008"/>
              <a:gd name="connsiteX676" fmla="*/ 1467811 w 5593163"/>
              <a:gd name="connsiteY676" fmla="*/ 4013114 h 4305008"/>
              <a:gd name="connsiteX677" fmla="*/ 1467306 w 5593163"/>
              <a:gd name="connsiteY677" fmla="*/ 4013051 h 4305008"/>
              <a:gd name="connsiteX678" fmla="*/ 1466767 w 5593163"/>
              <a:gd name="connsiteY678" fmla="*/ 4006375 h 4305008"/>
              <a:gd name="connsiteX679" fmla="*/ 1459300 w 5593163"/>
              <a:gd name="connsiteY679" fmla="*/ 3913899 h 4305008"/>
              <a:gd name="connsiteX680" fmla="*/ 1457930 w 5593163"/>
              <a:gd name="connsiteY680" fmla="*/ 3896923 h 4305008"/>
              <a:gd name="connsiteX681" fmla="*/ 1457928 w 5593163"/>
              <a:gd name="connsiteY681" fmla="*/ 469318 h 4305008"/>
              <a:gd name="connsiteX682" fmla="*/ 1459298 w 5593163"/>
              <a:gd name="connsiteY682" fmla="*/ 452471 h 4305008"/>
              <a:gd name="connsiteX683" fmla="*/ 1466762 w 5593163"/>
              <a:gd name="connsiteY683" fmla="*/ 360740 h 4305008"/>
              <a:gd name="connsiteX684" fmla="*/ 1467303 w 5593163"/>
              <a:gd name="connsiteY684" fmla="*/ 354103 h 4305008"/>
              <a:gd name="connsiteX685" fmla="*/ 1467808 w 5593163"/>
              <a:gd name="connsiteY685" fmla="*/ 354040 h 4305008"/>
              <a:gd name="connsiteX686" fmla="*/ 1552022 w 5593163"/>
              <a:gd name="connsiteY686" fmla="*/ 96778 h 4305008"/>
              <a:gd name="connsiteX687" fmla="*/ 1614656 w 5593163"/>
              <a:gd name="connsiteY687" fmla="*/ 0 h 4305008"/>
              <a:gd name="connsiteX688" fmla="*/ 1783031 w 5593163"/>
              <a:gd name="connsiteY688" fmla="*/ 0 h 4305008"/>
              <a:gd name="connsiteX689" fmla="*/ 1714803 w 5593163"/>
              <a:gd name="connsiteY689" fmla="*/ 76659 h 4305008"/>
              <a:gd name="connsiteX690" fmla="*/ 1601295 w 5593163"/>
              <a:gd name="connsiteY690" fmla="*/ 337433 h 4305008"/>
              <a:gd name="connsiteX691" fmla="*/ 2040269 w 5593163"/>
              <a:gd name="connsiteY691" fmla="*/ 44350 h 4305008"/>
              <a:gd name="connsiteX692" fmla="*/ 2062497 w 5593163"/>
              <a:gd name="connsiteY692" fmla="*/ 0 h 4305008"/>
              <a:gd name="connsiteX693" fmla="*/ 2211135 w 5593163"/>
              <a:gd name="connsiteY693" fmla="*/ 0 h 4305008"/>
              <a:gd name="connsiteX694" fmla="*/ 2159296 w 5593163"/>
              <a:gd name="connsiteY694" fmla="*/ 95636 h 4305008"/>
              <a:gd name="connsiteX695" fmla="*/ 1587923 w 5593163"/>
              <a:gd name="connsiteY695" fmla="*/ 467856 h 4305008"/>
              <a:gd name="connsiteX696" fmla="*/ 1587807 w 5593163"/>
              <a:gd name="connsiteY696" fmla="*/ 468995 h 4305008"/>
              <a:gd name="connsiteX697" fmla="*/ 1571591 w 5593163"/>
              <a:gd name="connsiteY697" fmla="*/ 470523 h 4305008"/>
              <a:gd name="connsiteX698" fmla="*/ 1476164 w 5593163"/>
              <a:gd name="connsiteY698" fmla="*/ 479514 h 4305008"/>
              <a:gd name="connsiteX699" fmla="*/ 1459046 w 5593163"/>
              <a:gd name="connsiteY699" fmla="*/ 481127 h 4305008"/>
              <a:gd name="connsiteX700" fmla="*/ 1459020 w 5593163"/>
              <a:gd name="connsiteY700" fmla="*/ 480636 h 4305008"/>
              <a:gd name="connsiteX701" fmla="*/ 1458521 w 5593163"/>
              <a:gd name="connsiteY701" fmla="*/ 480669 h 4305008"/>
              <a:gd name="connsiteX702" fmla="*/ 1457928 w 5593163"/>
              <a:gd name="connsiteY702" fmla="*/ 469318 h 4305008"/>
              <a:gd name="connsiteX703" fmla="*/ 1457928 w 5593163"/>
              <a:gd name="connsiteY703" fmla="*/ 2166144 h 4305008"/>
              <a:gd name="connsiteX704" fmla="*/ 1459298 w 5593163"/>
              <a:gd name="connsiteY704" fmla="*/ 2149296 h 4305008"/>
              <a:gd name="connsiteX705" fmla="*/ 1466762 w 5593163"/>
              <a:gd name="connsiteY705" fmla="*/ 2057565 h 4305008"/>
              <a:gd name="connsiteX706" fmla="*/ 1467303 w 5593163"/>
              <a:gd name="connsiteY706" fmla="*/ 2050928 h 4305008"/>
              <a:gd name="connsiteX707" fmla="*/ 1467808 w 5593163"/>
              <a:gd name="connsiteY707" fmla="*/ 2050865 h 4305008"/>
              <a:gd name="connsiteX708" fmla="*/ 2157974 w 5593163"/>
              <a:gd name="connsiteY708" fmla="*/ 1363267 h 4305008"/>
              <a:gd name="connsiteX709" fmla="*/ 2158091 w 5593163"/>
              <a:gd name="connsiteY709" fmla="*/ 1362128 h 4305008"/>
              <a:gd name="connsiteX710" fmla="*/ 2174304 w 5593163"/>
              <a:gd name="connsiteY710" fmla="*/ 1360601 h 4305008"/>
              <a:gd name="connsiteX711" fmla="*/ 2269765 w 5593163"/>
              <a:gd name="connsiteY711" fmla="*/ 1351607 h 4305008"/>
              <a:gd name="connsiteX712" fmla="*/ 2286853 w 5593163"/>
              <a:gd name="connsiteY712" fmla="*/ 1349997 h 4305008"/>
              <a:gd name="connsiteX713" fmla="*/ 2286879 w 5593163"/>
              <a:gd name="connsiteY713" fmla="*/ 1350487 h 4305008"/>
              <a:gd name="connsiteX714" fmla="*/ 2287377 w 5593163"/>
              <a:gd name="connsiteY714" fmla="*/ 1350455 h 4305008"/>
              <a:gd name="connsiteX715" fmla="*/ 2287971 w 5593163"/>
              <a:gd name="connsiteY715" fmla="*/ 1361805 h 4305008"/>
              <a:gd name="connsiteX716" fmla="*/ 2286600 w 5593163"/>
              <a:gd name="connsiteY716" fmla="*/ 1378647 h 4305008"/>
              <a:gd name="connsiteX717" fmla="*/ 2279133 w 5593163"/>
              <a:gd name="connsiteY717" fmla="*/ 1470397 h 4305008"/>
              <a:gd name="connsiteX718" fmla="*/ 2278595 w 5593163"/>
              <a:gd name="connsiteY718" fmla="*/ 1477021 h 4305008"/>
              <a:gd name="connsiteX719" fmla="*/ 2278089 w 5593163"/>
              <a:gd name="connsiteY719" fmla="*/ 1477083 h 4305008"/>
              <a:gd name="connsiteX720" fmla="*/ 1587923 w 5593163"/>
              <a:gd name="connsiteY720" fmla="*/ 2164681 h 4305008"/>
              <a:gd name="connsiteX721" fmla="*/ 1587807 w 5593163"/>
              <a:gd name="connsiteY721" fmla="*/ 2165820 h 4305008"/>
              <a:gd name="connsiteX722" fmla="*/ 1571591 w 5593163"/>
              <a:gd name="connsiteY722" fmla="*/ 2167348 h 4305008"/>
              <a:gd name="connsiteX723" fmla="*/ 1476164 w 5593163"/>
              <a:gd name="connsiteY723" fmla="*/ 2176339 h 4305008"/>
              <a:gd name="connsiteX724" fmla="*/ 1459046 w 5593163"/>
              <a:gd name="connsiteY724" fmla="*/ 2177952 h 4305008"/>
              <a:gd name="connsiteX725" fmla="*/ 1459020 w 5593163"/>
              <a:gd name="connsiteY725" fmla="*/ 2177461 h 4305008"/>
              <a:gd name="connsiteX726" fmla="*/ 1458521 w 5593163"/>
              <a:gd name="connsiteY726" fmla="*/ 2177494 h 4305008"/>
              <a:gd name="connsiteX727" fmla="*/ 1457928 w 5593163"/>
              <a:gd name="connsiteY727" fmla="*/ 2166144 h 4305008"/>
              <a:gd name="connsiteX728" fmla="*/ 1457928 w 5593163"/>
              <a:gd name="connsiteY728" fmla="*/ 3862969 h 4305008"/>
              <a:gd name="connsiteX729" fmla="*/ 1459298 w 5593163"/>
              <a:gd name="connsiteY729" fmla="*/ 3846121 h 4305008"/>
              <a:gd name="connsiteX730" fmla="*/ 1466762 w 5593163"/>
              <a:gd name="connsiteY730" fmla="*/ 3754390 h 4305008"/>
              <a:gd name="connsiteX731" fmla="*/ 1467303 w 5593163"/>
              <a:gd name="connsiteY731" fmla="*/ 3747753 h 4305008"/>
              <a:gd name="connsiteX732" fmla="*/ 1467808 w 5593163"/>
              <a:gd name="connsiteY732" fmla="*/ 3747690 h 4305008"/>
              <a:gd name="connsiteX733" fmla="*/ 2157974 w 5593163"/>
              <a:gd name="connsiteY733" fmla="*/ 3060092 h 4305008"/>
              <a:gd name="connsiteX734" fmla="*/ 2158091 w 5593163"/>
              <a:gd name="connsiteY734" fmla="*/ 3058953 h 4305008"/>
              <a:gd name="connsiteX735" fmla="*/ 2174304 w 5593163"/>
              <a:gd name="connsiteY735" fmla="*/ 3057426 h 4305008"/>
              <a:gd name="connsiteX736" fmla="*/ 2269765 w 5593163"/>
              <a:gd name="connsiteY736" fmla="*/ 3048432 h 4305008"/>
              <a:gd name="connsiteX737" fmla="*/ 2286853 w 5593163"/>
              <a:gd name="connsiteY737" fmla="*/ 3046822 h 4305008"/>
              <a:gd name="connsiteX738" fmla="*/ 2286879 w 5593163"/>
              <a:gd name="connsiteY738" fmla="*/ 3047312 h 4305008"/>
              <a:gd name="connsiteX739" fmla="*/ 2287377 w 5593163"/>
              <a:gd name="connsiteY739" fmla="*/ 3047280 h 4305008"/>
              <a:gd name="connsiteX740" fmla="*/ 2287971 w 5593163"/>
              <a:gd name="connsiteY740" fmla="*/ 3058630 h 4305008"/>
              <a:gd name="connsiteX741" fmla="*/ 2286600 w 5593163"/>
              <a:gd name="connsiteY741" fmla="*/ 3075472 h 4305008"/>
              <a:gd name="connsiteX742" fmla="*/ 2279133 w 5593163"/>
              <a:gd name="connsiteY742" fmla="*/ 3167222 h 4305008"/>
              <a:gd name="connsiteX743" fmla="*/ 2278595 w 5593163"/>
              <a:gd name="connsiteY743" fmla="*/ 3173846 h 4305008"/>
              <a:gd name="connsiteX744" fmla="*/ 2278089 w 5593163"/>
              <a:gd name="connsiteY744" fmla="*/ 3173908 h 4305008"/>
              <a:gd name="connsiteX745" fmla="*/ 1587923 w 5593163"/>
              <a:gd name="connsiteY745" fmla="*/ 3861506 h 4305008"/>
              <a:gd name="connsiteX746" fmla="*/ 1587807 w 5593163"/>
              <a:gd name="connsiteY746" fmla="*/ 3862645 h 4305008"/>
              <a:gd name="connsiteX747" fmla="*/ 1571591 w 5593163"/>
              <a:gd name="connsiteY747" fmla="*/ 3864173 h 4305008"/>
              <a:gd name="connsiteX748" fmla="*/ 1476164 w 5593163"/>
              <a:gd name="connsiteY748" fmla="*/ 3873164 h 4305008"/>
              <a:gd name="connsiteX749" fmla="*/ 1459046 w 5593163"/>
              <a:gd name="connsiteY749" fmla="*/ 3874777 h 4305008"/>
              <a:gd name="connsiteX750" fmla="*/ 1459020 w 5593163"/>
              <a:gd name="connsiteY750" fmla="*/ 3874286 h 4305008"/>
              <a:gd name="connsiteX751" fmla="*/ 1458521 w 5593163"/>
              <a:gd name="connsiteY751" fmla="*/ 3874319 h 4305008"/>
              <a:gd name="connsiteX752" fmla="*/ 1457928 w 5593163"/>
              <a:gd name="connsiteY752" fmla="*/ 3862969 h 4305008"/>
              <a:gd name="connsiteX753" fmla="*/ 750739 w 5593163"/>
              <a:gd name="connsiteY753" fmla="*/ 1181049 h 4305008"/>
              <a:gd name="connsiteX754" fmla="*/ 1294048 w 5593163"/>
              <a:gd name="connsiteY754" fmla="*/ 636203 h 4305008"/>
              <a:gd name="connsiteX755" fmla="*/ 750739 w 5593163"/>
              <a:gd name="connsiteY755" fmla="*/ 1181049 h 4305008"/>
              <a:gd name="connsiteX756" fmla="*/ 750739 w 5593163"/>
              <a:gd name="connsiteY756" fmla="*/ 1493690 h 4305008"/>
              <a:gd name="connsiteX757" fmla="*/ 1294048 w 5593163"/>
              <a:gd name="connsiteY757" fmla="*/ 2034258 h 4305008"/>
              <a:gd name="connsiteX758" fmla="*/ 750739 w 5593163"/>
              <a:gd name="connsiteY758" fmla="*/ 1493690 h 4305008"/>
              <a:gd name="connsiteX759" fmla="*/ 750739 w 5593163"/>
              <a:gd name="connsiteY759" fmla="*/ 2877874 h 4305008"/>
              <a:gd name="connsiteX760" fmla="*/ 1294048 w 5593163"/>
              <a:gd name="connsiteY760" fmla="*/ 2333028 h 4305008"/>
              <a:gd name="connsiteX761" fmla="*/ 750739 w 5593163"/>
              <a:gd name="connsiteY761" fmla="*/ 2877874 h 4305008"/>
              <a:gd name="connsiteX762" fmla="*/ 750739 w 5593163"/>
              <a:gd name="connsiteY762" fmla="*/ 3190516 h 4305008"/>
              <a:gd name="connsiteX763" fmla="*/ 1294048 w 5593163"/>
              <a:gd name="connsiteY763" fmla="*/ 3731083 h 4305008"/>
              <a:gd name="connsiteX764" fmla="*/ 750739 w 5593163"/>
              <a:gd name="connsiteY764" fmla="*/ 3190516 h 4305008"/>
              <a:gd name="connsiteX765" fmla="*/ 718720 w 5593163"/>
              <a:gd name="connsiteY765" fmla="*/ 4305008 h 4305008"/>
              <a:gd name="connsiteX766" fmla="*/ 747165 w 5593163"/>
              <a:gd name="connsiteY766" fmla="*/ 4255797 h 4305008"/>
              <a:gd name="connsiteX767" fmla="*/ 1307418 w 5593163"/>
              <a:gd name="connsiteY767" fmla="*/ 3898397 h 4305008"/>
              <a:gd name="connsiteX768" fmla="*/ 1307535 w 5593163"/>
              <a:gd name="connsiteY768" fmla="*/ 3897249 h 4305008"/>
              <a:gd name="connsiteX769" fmla="*/ 1323748 w 5593163"/>
              <a:gd name="connsiteY769" fmla="*/ 3895710 h 4305008"/>
              <a:gd name="connsiteX770" fmla="*/ 1419209 w 5593163"/>
              <a:gd name="connsiteY770" fmla="*/ 3886645 h 4305008"/>
              <a:gd name="connsiteX771" fmla="*/ 1436297 w 5593163"/>
              <a:gd name="connsiteY771" fmla="*/ 3885022 h 4305008"/>
              <a:gd name="connsiteX772" fmla="*/ 1436323 w 5593163"/>
              <a:gd name="connsiteY772" fmla="*/ 3885516 h 4305008"/>
              <a:gd name="connsiteX773" fmla="*/ 1436821 w 5593163"/>
              <a:gd name="connsiteY773" fmla="*/ 3885483 h 4305008"/>
              <a:gd name="connsiteX774" fmla="*/ 1437415 w 5593163"/>
              <a:gd name="connsiteY774" fmla="*/ 3896923 h 4305008"/>
              <a:gd name="connsiteX775" fmla="*/ 1436044 w 5593163"/>
              <a:gd name="connsiteY775" fmla="*/ 3913899 h 4305008"/>
              <a:gd name="connsiteX776" fmla="*/ 1428577 w 5593163"/>
              <a:gd name="connsiteY776" fmla="*/ 4006375 h 4305008"/>
              <a:gd name="connsiteX777" fmla="*/ 1428039 w 5593163"/>
              <a:gd name="connsiteY777" fmla="*/ 4013051 h 4305008"/>
              <a:gd name="connsiteX778" fmla="*/ 1427533 w 5593163"/>
              <a:gd name="connsiteY778" fmla="*/ 4013114 h 4305008"/>
              <a:gd name="connsiteX779" fmla="*/ 1352416 w 5593163"/>
              <a:gd name="connsiteY779" fmla="*/ 4254710 h 4305008"/>
              <a:gd name="connsiteX780" fmla="*/ 1322295 w 5593163"/>
              <a:gd name="connsiteY780" fmla="*/ 4305008 h 4305008"/>
              <a:gd name="connsiteX781" fmla="*/ 1168185 w 5593163"/>
              <a:gd name="connsiteY781" fmla="*/ 4305008 h 4305008"/>
              <a:gd name="connsiteX782" fmla="*/ 1194867 w 5593163"/>
              <a:gd name="connsiteY782" fmla="*/ 4271827 h 4305008"/>
              <a:gd name="connsiteX783" fmla="*/ 1294048 w 5593163"/>
              <a:gd name="connsiteY783" fmla="*/ 4029853 h 4305008"/>
              <a:gd name="connsiteX784" fmla="*/ 921894 w 5593163"/>
              <a:gd name="connsiteY784" fmla="*/ 4241205 h 4305008"/>
              <a:gd name="connsiteX785" fmla="*/ 869771 w 5593163"/>
              <a:gd name="connsiteY785" fmla="*/ 4305008 h 4305008"/>
              <a:gd name="connsiteX786" fmla="*/ 684209 w 5593163"/>
              <a:gd name="connsiteY786" fmla="*/ 0 h 4305008"/>
              <a:gd name="connsiteX787" fmla="*/ 832847 w 5593163"/>
              <a:gd name="connsiteY787" fmla="*/ 0 h 4305008"/>
              <a:gd name="connsiteX788" fmla="*/ 855075 w 5593163"/>
              <a:gd name="connsiteY788" fmla="*/ 44350 h 4305008"/>
              <a:gd name="connsiteX789" fmla="*/ 1294048 w 5593163"/>
              <a:gd name="connsiteY789" fmla="*/ 337433 h 4305008"/>
              <a:gd name="connsiteX790" fmla="*/ 1180541 w 5593163"/>
              <a:gd name="connsiteY790" fmla="*/ 76659 h 4305008"/>
              <a:gd name="connsiteX791" fmla="*/ 1112313 w 5593163"/>
              <a:gd name="connsiteY791" fmla="*/ 0 h 4305008"/>
              <a:gd name="connsiteX792" fmla="*/ 1280688 w 5593163"/>
              <a:gd name="connsiteY792" fmla="*/ 0 h 4305008"/>
              <a:gd name="connsiteX793" fmla="*/ 1343322 w 5593163"/>
              <a:gd name="connsiteY793" fmla="*/ 96778 h 4305008"/>
              <a:gd name="connsiteX794" fmla="*/ 1427534 w 5593163"/>
              <a:gd name="connsiteY794" fmla="*/ 354040 h 4305008"/>
              <a:gd name="connsiteX795" fmla="*/ 1428040 w 5593163"/>
              <a:gd name="connsiteY795" fmla="*/ 354102 h 4305008"/>
              <a:gd name="connsiteX796" fmla="*/ 1428580 w 5593163"/>
              <a:gd name="connsiteY796" fmla="*/ 360740 h 4305008"/>
              <a:gd name="connsiteX797" fmla="*/ 1436044 w 5593163"/>
              <a:gd name="connsiteY797" fmla="*/ 452471 h 4305008"/>
              <a:gd name="connsiteX798" fmla="*/ 1437415 w 5593163"/>
              <a:gd name="connsiteY798" fmla="*/ 469318 h 4305008"/>
              <a:gd name="connsiteX799" fmla="*/ 1436822 w 5593163"/>
              <a:gd name="connsiteY799" fmla="*/ 480669 h 4305008"/>
              <a:gd name="connsiteX800" fmla="*/ 1436323 w 5593163"/>
              <a:gd name="connsiteY800" fmla="*/ 480636 h 4305008"/>
              <a:gd name="connsiteX801" fmla="*/ 1436297 w 5593163"/>
              <a:gd name="connsiteY801" fmla="*/ 481127 h 4305008"/>
              <a:gd name="connsiteX802" fmla="*/ 1419178 w 5593163"/>
              <a:gd name="connsiteY802" fmla="*/ 479514 h 4305008"/>
              <a:gd name="connsiteX803" fmla="*/ 1323752 w 5593163"/>
              <a:gd name="connsiteY803" fmla="*/ 470523 h 4305008"/>
              <a:gd name="connsiteX804" fmla="*/ 1307535 w 5593163"/>
              <a:gd name="connsiteY804" fmla="*/ 468995 h 4305008"/>
              <a:gd name="connsiteX805" fmla="*/ 1307419 w 5593163"/>
              <a:gd name="connsiteY805" fmla="*/ 467856 h 4305008"/>
              <a:gd name="connsiteX806" fmla="*/ 736048 w 5593163"/>
              <a:gd name="connsiteY806" fmla="*/ 95636 h 4305008"/>
              <a:gd name="connsiteX807" fmla="*/ 607372 w 5593163"/>
              <a:gd name="connsiteY807" fmla="*/ 1313979 h 4305008"/>
              <a:gd name="connsiteX808" fmla="*/ 608742 w 5593163"/>
              <a:gd name="connsiteY808" fmla="*/ 1296998 h 4305008"/>
              <a:gd name="connsiteX809" fmla="*/ 616206 w 5593163"/>
              <a:gd name="connsiteY809" fmla="*/ 1204541 h 4305008"/>
              <a:gd name="connsiteX810" fmla="*/ 616747 w 5593163"/>
              <a:gd name="connsiteY810" fmla="*/ 1197851 h 4305008"/>
              <a:gd name="connsiteX811" fmla="*/ 617252 w 5593163"/>
              <a:gd name="connsiteY811" fmla="*/ 1197788 h 4305008"/>
              <a:gd name="connsiteX812" fmla="*/ 1307418 w 5593163"/>
              <a:gd name="connsiteY812" fmla="*/ 504747 h 4305008"/>
              <a:gd name="connsiteX813" fmla="*/ 1307535 w 5593163"/>
              <a:gd name="connsiteY813" fmla="*/ 503599 h 4305008"/>
              <a:gd name="connsiteX814" fmla="*/ 1323748 w 5593163"/>
              <a:gd name="connsiteY814" fmla="*/ 502060 h 4305008"/>
              <a:gd name="connsiteX815" fmla="*/ 1419209 w 5593163"/>
              <a:gd name="connsiteY815" fmla="*/ 492995 h 4305008"/>
              <a:gd name="connsiteX816" fmla="*/ 1436297 w 5593163"/>
              <a:gd name="connsiteY816" fmla="*/ 491372 h 4305008"/>
              <a:gd name="connsiteX817" fmla="*/ 1436323 w 5593163"/>
              <a:gd name="connsiteY817" fmla="*/ 491866 h 4305008"/>
              <a:gd name="connsiteX818" fmla="*/ 1436821 w 5593163"/>
              <a:gd name="connsiteY818" fmla="*/ 491833 h 4305008"/>
              <a:gd name="connsiteX819" fmla="*/ 1437415 w 5593163"/>
              <a:gd name="connsiteY819" fmla="*/ 503273 h 4305008"/>
              <a:gd name="connsiteX820" fmla="*/ 1436044 w 5593163"/>
              <a:gd name="connsiteY820" fmla="*/ 520249 h 4305008"/>
              <a:gd name="connsiteX821" fmla="*/ 1428577 w 5593163"/>
              <a:gd name="connsiteY821" fmla="*/ 612725 h 4305008"/>
              <a:gd name="connsiteX822" fmla="*/ 1428039 w 5593163"/>
              <a:gd name="connsiteY822" fmla="*/ 619401 h 4305008"/>
              <a:gd name="connsiteX823" fmla="*/ 1427533 w 5593163"/>
              <a:gd name="connsiteY823" fmla="*/ 619464 h 4305008"/>
              <a:gd name="connsiteX824" fmla="*/ 737367 w 5593163"/>
              <a:gd name="connsiteY824" fmla="*/ 1312505 h 4305008"/>
              <a:gd name="connsiteX825" fmla="*/ 737251 w 5593163"/>
              <a:gd name="connsiteY825" fmla="*/ 1313653 h 4305008"/>
              <a:gd name="connsiteX826" fmla="*/ 721035 w 5593163"/>
              <a:gd name="connsiteY826" fmla="*/ 1315193 h 4305008"/>
              <a:gd name="connsiteX827" fmla="*/ 625608 w 5593163"/>
              <a:gd name="connsiteY827" fmla="*/ 1324255 h 4305008"/>
              <a:gd name="connsiteX828" fmla="*/ 608490 w 5593163"/>
              <a:gd name="connsiteY828" fmla="*/ 1325881 h 4305008"/>
              <a:gd name="connsiteX829" fmla="*/ 608464 w 5593163"/>
              <a:gd name="connsiteY829" fmla="*/ 1325386 h 4305008"/>
              <a:gd name="connsiteX830" fmla="*/ 607965 w 5593163"/>
              <a:gd name="connsiteY830" fmla="*/ 1325419 h 4305008"/>
              <a:gd name="connsiteX831" fmla="*/ 607372 w 5593163"/>
              <a:gd name="connsiteY831" fmla="*/ 1313979 h 4305008"/>
              <a:gd name="connsiteX832" fmla="*/ 607372 w 5593163"/>
              <a:gd name="connsiteY832" fmla="*/ 1361805 h 4305008"/>
              <a:gd name="connsiteX833" fmla="*/ 607966 w 5593163"/>
              <a:gd name="connsiteY833" fmla="*/ 1350455 h 4305008"/>
              <a:gd name="connsiteX834" fmla="*/ 608464 w 5593163"/>
              <a:gd name="connsiteY834" fmla="*/ 1350487 h 4305008"/>
              <a:gd name="connsiteX835" fmla="*/ 608490 w 5593163"/>
              <a:gd name="connsiteY835" fmla="*/ 1349997 h 4305008"/>
              <a:gd name="connsiteX836" fmla="*/ 625577 w 5593163"/>
              <a:gd name="connsiteY836" fmla="*/ 1351607 h 4305008"/>
              <a:gd name="connsiteX837" fmla="*/ 721039 w 5593163"/>
              <a:gd name="connsiteY837" fmla="*/ 1360601 h 4305008"/>
              <a:gd name="connsiteX838" fmla="*/ 737251 w 5593163"/>
              <a:gd name="connsiteY838" fmla="*/ 1362128 h 4305008"/>
              <a:gd name="connsiteX839" fmla="*/ 737368 w 5593163"/>
              <a:gd name="connsiteY839" fmla="*/ 1363267 h 4305008"/>
              <a:gd name="connsiteX840" fmla="*/ 1427534 w 5593163"/>
              <a:gd name="connsiteY840" fmla="*/ 2050865 h 4305008"/>
              <a:gd name="connsiteX841" fmla="*/ 1428040 w 5593163"/>
              <a:gd name="connsiteY841" fmla="*/ 2050928 h 4305008"/>
              <a:gd name="connsiteX842" fmla="*/ 1428580 w 5593163"/>
              <a:gd name="connsiteY842" fmla="*/ 2057565 h 4305008"/>
              <a:gd name="connsiteX843" fmla="*/ 1436044 w 5593163"/>
              <a:gd name="connsiteY843" fmla="*/ 2149296 h 4305008"/>
              <a:gd name="connsiteX844" fmla="*/ 1437415 w 5593163"/>
              <a:gd name="connsiteY844" fmla="*/ 2166144 h 4305008"/>
              <a:gd name="connsiteX845" fmla="*/ 1436822 w 5593163"/>
              <a:gd name="connsiteY845" fmla="*/ 2177494 h 4305008"/>
              <a:gd name="connsiteX846" fmla="*/ 1436323 w 5593163"/>
              <a:gd name="connsiteY846" fmla="*/ 2177461 h 4305008"/>
              <a:gd name="connsiteX847" fmla="*/ 1436297 w 5593163"/>
              <a:gd name="connsiteY847" fmla="*/ 2177952 h 4305008"/>
              <a:gd name="connsiteX848" fmla="*/ 1419178 w 5593163"/>
              <a:gd name="connsiteY848" fmla="*/ 2176339 h 4305008"/>
              <a:gd name="connsiteX849" fmla="*/ 1323752 w 5593163"/>
              <a:gd name="connsiteY849" fmla="*/ 2167348 h 4305008"/>
              <a:gd name="connsiteX850" fmla="*/ 1307535 w 5593163"/>
              <a:gd name="connsiteY850" fmla="*/ 2165820 h 4305008"/>
              <a:gd name="connsiteX851" fmla="*/ 1307419 w 5593163"/>
              <a:gd name="connsiteY851" fmla="*/ 2164681 h 4305008"/>
              <a:gd name="connsiteX852" fmla="*/ 617253 w 5593163"/>
              <a:gd name="connsiteY852" fmla="*/ 1477083 h 4305008"/>
              <a:gd name="connsiteX853" fmla="*/ 616748 w 5593163"/>
              <a:gd name="connsiteY853" fmla="*/ 1477021 h 4305008"/>
              <a:gd name="connsiteX854" fmla="*/ 616209 w 5593163"/>
              <a:gd name="connsiteY854" fmla="*/ 1470397 h 4305008"/>
              <a:gd name="connsiteX855" fmla="*/ 608742 w 5593163"/>
              <a:gd name="connsiteY855" fmla="*/ 1378647 h 4305008"/>
              <a:gd name="connsiteX856" fmla="*/ 607372 w 5593163"/>
              <a:gd name="connsiteY856" fmla="*/ 1361805 h 4305008"/>
              <a:gd name="connsiteX857" fmla="*/ 607372 w 5593163"/>
              <a:gd name="connsiteY857" fmla="*/ 3010804 h 4305008"/>
              <a:gd name="connsiteX858" fmla="*/ 608742 w 5593163"/>
              <a:gd name="connsiteY858" fmla="*/ 2993823 h 4305008"/>
              <a:gd name="connsiteX859" fmla="*/ 616206 w 5593163"/>
              <a:gd name="connsiteY859" fmla="*/ 2901366 h 4305008"/>
              <a:gd name="connsiteX860" fmla="*/ 616747 w 5593163"/>
              <a:gd name="connsiteY860" fmla="*/ 2894676 h 4305008"/>
              <a:gd name="connsiteX861" fmla="*/ 617252 w 5593163"/>
              <a:gd name="connsiteY861" fmla="*/ 2894613 h 4305008"/>
              <a:gd name="connsiteX862" fmla="*/ 1307418 w 5593163"/>
              <a:gd name="connsiteY862" fmla="*/ 2201572 h 4305008"/>
              <a:gd name="connsiteX863" fmla="*/ 1307535 w 5593163"/>
              <a:gd name="connsiteY863" fmla="*/ 2200424 h 4305008"/>
              <a:gd name="connsiteX864" fmla="*/ 1323748 w 5593163"/>
              <a:gd name="connsiteY864" fmla="*/ 2198885 h 4305008"/>
              <a:gd name="connsiteX865" fmla="*/ 1419209 w 5593163"/>
              <a:gd name="connsiteY865" fmla="*/ 2189820 h 4305008"/>
              <a:gd name="connsiteX866" fmla="*/ 1436297 w 5593163"/>
              <a:gd name="connsiteY866" fmla="*/ 2188197 h 4305008"/>
              <a:gd name="connsiteX867" fmla="*/ 1436323 w 5593163"/>
              <a:gd name="connsiteY867" fmla="*/ 2188691 h 4305008"/>
              <a:gd name="connsiteX868" fmla="*/ 1436821 w 5593163"/>
              <a:gd name="connsiteY868" fmla="*/ 2188658 h 4305008"/>
              <a:gd name="connsiteX869" fmla="*/ 1437415 w 5593163"/>
              <a:gd name="connsiteY869" fmla="*/ 2200098 h 4305008"/>
              <a:gd name="connsiteX870" fmla="*/ 1436044 w 5593163"/>
              <a:gd name="connsiteY870" fmla="*/ 2217074 h 4305008"/>
              <a:gd name="connsiteX871" fmla="*/ 1428577 w 5593163"/>
              <a:gd name="connsiteY871" fmla="*/ 2309550 h 4305008"/>
              <a:gd name="connsiteX872" fmla="*/ 1428039 w 5593163"/>
              <a:gd name="connsiteY872" fmla="*/ 2316226 h 4305008"/>
              <a:gd name="connsiteX873" fmla="*/ 1427533 w 5593163"/>
              <a:gd name="connsiteY873" fmla="*/ 2316289 h 4305008"/>
              <a:gd name="connsiteX874" fmla="*/ 737367 w 5593163"/>
              <a:gd name="connsiteY874" fmla="*/ 3009330 h 4305008"/>
              <a:gd name="connsiteX875" fmla="*/ 737251 w 5593163"/>
              <a:gd name="connsiteY875" fmla="*/ 3010478 h 4305008"/>
              <a:gd name="connsiteX876" fmla="*/ 721035 w 5593163"/>
              <a:gd name="connsiteY876" fmla="*/ 3012018 h 4305008"/>
              <a:gd name="connsiteX877" fmla="*/ 625608 w 5593163"/>
              <a:gd name="connsiteY877" fmla="*/ 3021080 h 4305008"/>
              <a:gd name="connsiteX878" fmla="*/ 608490 w 5593163"/>
              <a:gd name="connsiteY878" fmla="*/ 3022706 h 4305008"/>
              <a:gd name="connsiteX879" fmla="*/ 608464 w 5593163"/>
              <a:gd name="connsiteY879" fmla="*/ 3022211 h 4305008"/>
              <a:gd name="connsiteX880" fmla="*/ 607965 w 5593163"/>
              <a:gd name="connsiteY880" fmla="*/ 3022244 h 4305008"/>
              <a:gd name="connsiteX881" fmla="*/ 607372 w 5593163"/>
              <a:gd name="connsiteY881" fmla="*/ 3010804 h 4305008"/>
              <a:gd name="connsiteX882" fmla="*/ 607372 w 5593163"/>
              <a:gd name="connsiteY882" fmla="*/ 3058630 h 4305008"/>
              <a:gd name="connsiteX883" fmla="*/ 607966 w 5593163"/>
              <a:gd name="connsiteY883" fmla="*/ 3047280 h 4305008"/>
              <a:gd name="connsiteX884" fmla="*/ 608464 w 5593163"/>
              <a:gd name="connsiteY884" fmla="*/ 3047312 h 4305008"/>
              <a:gd name="connsiteX885" fmla="*/ 608490 w 5593163"/>
              <a:gd name="connsiteY885" fmla="*/ 3046822 h 4305008"/>
              <a:gd name="connsiteX886" fmla="*/ 625577 w 5593163"/>
              <a:gd name="connsiteY886" fmla="*/ 3048432 h 4305008"/>
              <a:gd name="connsiteX887" fmla="*/ 721039 w 5593163"/>
              <a:gd name="connsiteY887" fmla="*/ 3057426 h 4305008"/>
              <a:gd name="connsiteX888" fmla="*/ 737251 w 5593163"/>
              <a:gd name="connsiteY888" fmla="*/ 3058953 h 4305008"/>
              <a:gd name="connsiteX889" fmla="*/ 737368 w 5593163"/>
              <a:gd name="connsiteY889" fmla="*/ 3060092 h 4305008"/>
              <a:gd name="connsiteX890" fmla="*/ 1427534 w 5593163"/>
              <a:gd name="connsiteY890" fmla="*/ 3747690 h 4305008"/>
              <a:gd name="connsiteX891" fmla="*/ 1428040 w 5593163"/>
              <a:gd name="connsiteY891" fmla="*/ 3747753 h 4305008"/>
              <a:gd name="connsiteX892" fmla="*/ 1428580 w 5593163"/>
              <a:gd name="connsiteY892" fmla="*/ 3754390 h 4305008"/>
              <a:gd name="connsiteX893" fmla="*/ 1436044 w 5593163"/>
              <a:gd name="connsiteY893" fmla="*/ 3846121 h 4305008"/>
              <a:gd name="connsiteX894" fmla="*/ 1437415 w 5593163"/>
              <a:gd name="connsiteY894" fmla="*/ 3862969 h 4305008"/>
              <a:gd name="connsiteX895" fmla="*/ 1436822 w 5593163"/>
              <a:gd name="connsiteY895" fmla="*/ 3874319 h 4305008"/>
              <a:gd name="connsiteX896" fmla="*/ 1436323 w 5593163"/>
              <a:gd name="connsiteY896" fmla="*/ 3874286 h 4305008"/>
              <a:gd name="connsiteX897" fmla="*/ 1436297 w 5593163"/>
              <a:gd name="connsiteY897" fmla="*/ 3874777 h 4305008"/>
              <a:gd name="connsiteX898" fmla="*/ 1419178 w 5593163"/>
              <a:gd name="connsiteY898" fmla="*/ 3873164 h 4305008"/>
              <a:gd name="connsiteX899" fmla="*/ 1323752 w 5593163"/>
              <a:gd name="connsiteY899" fmla="*/ 3864173 h 4305008"/>
              <a:gd name="connsiteX900" fmla="*/ 1307535 w 5593163"/>
              <a:gd name="connsiteY900" fmla="*/ 3862645 h 4305008"/>
              <a:gd name="connsiteX901" fmla="*/ 1307419 w 5593163"/>
              <a:gd name="connsiteY901" fmla="*/ 3861506 h 4305008"/>
              <a:gd name="connsiteX902" fmla="*/ 617253 w 5593163"/>
              <a:gd name="connsiteY902" fmla="*/ 3173908 h 4305008"/>
              <a:gd name="connsiteX903" fmla="*/ 616748 w 5593163"/>
              <a:gd name="connsiteY903" fmla="*/ 3173846 h 4305008"/>
              <a:gd name="connsiteX904" fmla="*/ 616209 w 5593163"/>
              <a:gd name="connsiteY904" fmla="*/ 3167222 h 4305008"/>
              <a:gd name="connsiteX905" fmla="*/ 608742 w 5593163"/>
              <a:gd name="connsiteY905" fmla="*/ 3075472 h 4305008"/>
              <a:gd name="connsiteX906" fmla="*/ 607372 w 5593163"/>
              <a:gd name="connsiteY906" fmla="*/ 3058630 h 4305008"/>
              <a:gd name="connsiteX907" fmla="*/ 0 w 5593163"/>
              <a:gd name="connsiteY907" fmla="*/ 116373 h 4305008"/>
              <a:gd name="connsiteX908" fmla="*/ 0 w 5593163"/>
              <a:gd name="connsiteY908" fmla="*/ 0 h 4305008"/>
              <a:gd name="connsiteX909" fmla="*/ 90880 w 5593163"/>
              <a:gd name="connsiteY909" fmla="*/ 0 h 4305008"/>
              <a:gd name="connsiteX910" fmla="*/ 22652 w 5593163"/>
              <a:gd name="connsiteY910" fmla="*/ 76659 h 4305008"/>
              <a:gd name="connsiteX911" fmla="*/ 0 w 5593163"/>
              <a:gd name="connsiteY911" fmla="*/ 443121 h 4305008"/>
              <a:gd name="connsiteX912" fmla="*/ 0 w 5593163"/>
              <a:gd name="connsiteY912" fmla="*/ 311637 h 4305008"/>
              <a:gd name="connsiteX913" fmla="*/ 82171 w 5593163"/>
              <a:gd name="connsiteY913" fmla="*/ 276703 h 4305008"/>
              <a:gd name="connsiteX914" fmla="*/ 348118 w 5593163"/>
              <a:gd name="connsiteY914" fmla="*/ 44350 h 4305008"/>
              <a:gd name="connsiteX915" fmla="*/ 370347 w 5593163"/>
              <a:gd name="connsiteY915" fmla="*/ 0 h 4305008"/>
              <a:gd name="connsiteX916" fmla="*/ 518984 w 5593163"/>
              <a:gd name="connsiteY916" fmla="*/ 0 h 4305008"/>
              <a:gd name="connsiteX917" fmla="*/ 467145 w 5593163"/>
              <a:gd name="connsiteY917" fmla="*/ 95636 h 4305008"/>
              <a:gd name="connsiteX918" fmla="*/ 13323 w 5593163"/>
              <a:gd name="connsiteY918" fmla="*/ 439959 h 4305008"/>
              <a:gd name="connsiteX919" fmla="*/ 0 w 5593163"/>
              <a:gd name="connsiteY919" fmla="*/ 1070142 h 4305008"/>
              <a:gd name="connsiteX920" fmla="*/ 0 w 5593163"/>
              <a:gd name="connsiteY920" fmla="*/ 862064 h 4305008"/>
              <a:gd name="connsiteX921" fmla="*/ 31905 w 5593163"/>
              <a:gd name="connsiteY921" fmla="*/ 912052 h 4305008"/>
              <a:gd name="connsiteX922" fmla="*/ 452455 w 5593163"/>
              <a:gd name="connsiteY922" fmla="*/ 1181049 h 4305008"/>
              <a:gd name="connsiteX923" fmla="*/ 9316 w 5593163"/>
              <a:gd name="connsiteY923" fmla="*/ 665484 h 4305008"/>
              <a:gd name="connsiteX924" fmla="*/ 0 w 5593163"/>
              <a:gd name="connsiteY924" fmla="*/ 662760 h 4305008"/>
              <a:gd name="connsiteX925" fmla="*/ 0 w 5593163"/>
              <a:gd name="connsiteY925" fmla="*/ 530567 h 4305008"/>
              <a:gd name="connsiteX926" fmla="*/ 26399 w 5593163"/>
              <a:gd name="connsiteY926" fmla="*/ 537107 h 4305008"/>
              <a:gd name="connsiteX927" fmla="*/ 585941 w 5593163"/>
              <a:gd name="connsiteY927" fmla="*/ 1197788 h 4305008"/>
              <a:gd name="connsiteX928" fmla="*/ 586447 w 5593163"/>
              <a:gd name="connsiteY928" fmla="*/ 1197851 h 4305008"/>
              <a:gd name="connsiteX929" fmla="*/ 586987 w 5593163"/>
              <a:gd name="connsiteY929" fmla="*/ 1204541 h 4305008"/>
              <a:gd name="connsiteX930" fmla="*/ 594451 w 5593163"/>
              <a:gd name="connsiteY930" fmla="*/ 1296998 h 4305008"/>
              <a:gd name="connsiteX931" fmla="*/ 595822 w 5593163"/>
              <a:gd name="connsiteY931" fmla="*/ 1313979 h 4305008"/>
              <a:gd name="connsiteX932" fmla="*/ 595229 w 5593163"/>
              <a:gd name="connsiteY932" fmla="*/ 1325419 h 4305008"/>
              <a:gd name="connsiteX933" fmla="*/ 594730 w 5593163"/>
              <a:gd name="connsiteY933" fmla="*/ 1325386 h 4305008"/>
              <a:gd name="connsiteX934" fmla="*/ 594704 w 5593163"/>
              <a:gd name="connsiteY934" fmla="*/ 1325881 h 4305008"/>
              <a:gd name="connsiteX935" fmla="*/ 577585 w 5593163"/>
              <a:gd name="connsiteY935" fmla="*/ 1324255 h 4305008"/>
              <a:gd name="connsiteX936" fmla="*/ 482159 w 5593163"/>
              <a:gd name="connsiteY936" fmla="*/ 1315193 h 4305008"/>
              <a:gd name="connsiteX937" fmla="*/ 465942 w 5593163"/>
              <a:gd name="connsiteY937" fmla="*/ 1313653 h 4305008"/>
              <a:gd name="connsiteX938" fmla="*/ 465826 w 5593163"/>
              <a:gd name="connsiteY938" fmla="*/ 1312505 h 4305008"/>
              <a:gd name="connsiteX939" fmla="*/ 5028 w 5593163"/>
              <a:gd name="connsiteY939" fmla="*/ 1076034 h 4305008"/>
              <a:gd name="connsiteX940" fmla="*/ 0 w 5593163"/>
              <a:gd name="connsiteY940" fmla="*/ 2139063 h 4305008"/>
              <a:gd name="connsiteX941" fmla="*/ 0 w 5593163"/>
              <a:gd name="connsiteY941" fmla="*/ 2007909 h 4305008"/>
              <a:gd name="connsiteX942" fmla="*/ 9314 w 5593163"/>
              <a:gd name="connsiteY942" fmla="*/ 2005207 h 4305008"/>
              <a:gd name="connsiteX943" fmla="*/ 452453 w 5593163"/>
              <a:gd name="connsiteY943" fmla="*/ 1493690 h 4305008"/>
              <a:gd name="connsiteX944" fmla="*/ 31903 w 5593163"/>
              <a:gd name="connsiteY944" fmla="*/ 1760575 h 4305008"/>
              <a:gd name="connsiteX945" fmla="*/ 0 w 5593163"/>
              <a:gd name="connsiteY945" fmla="*/ 1810167 h 4305008"/>
              <a:gd name="connsiteX946" fmla="*/ 0 w 5593163"/>
              <a:gd name="connsiteY946" fmla="*/ 1603724 h 4305008"/>
              <a:gd name="connsiteX947" fmla="*/ 5025 w 5593163"/>
              <a:gd name="connsiteY947" fmla="*/ 1597880 h 4305008"/>
              <a:gd name="connsiteX948" fmla="*/ 465823 w 5593163"/>
              <a:gd name="connsiteY948" fmla="*/ 1363267 h 4305008"/>
              <a:gd name="connsiteX949" fmla="*/ 465940 w 5593163"/>
              <a:gd name="connsiteY949" fmla="*/ 1362128 h 4305008"/>
              <a:gd name="connsiteX950" fmla="*/ 482153 w 5593163"/>
              <a:gd name="connsiteY950" fmla="*/ 1360601 h 4305008"/>
              <a:gd name="connsiteX951" fmla="*/ 577614 w 5593163"/>
              <a:gd name="connsiteY951" fmla="*/ 1351607 h 4305008"/>
              <a:gd name="connsiteX952" fmla="*/ 594702 w 5593163"/>
              <a:gd name="connsiteY952" fmla="*/ 1349997 h 4305008"/>
              <a:gd name="connsiteX953" fmla="*/ 594728 w 5593163"/>
              <a:gd name="connsiteY953" fmla="*/ 1350487 h 4305008"/>
              <a:gd name="connsiteX954" fmla="*/ 595226 w 5593163"/>
              <a:gd name="connsiteY954" fmla="*/ 1350455 h 4305008"/>
              <a:gd name="connsiteX955" fmla="*/ 595820 w 5593163"/>
              <a:gd name="connsiteY955" fmla="*/ 1361805 h 4305008"/>
              <a:gd name="connsiteX956" fmla="*/ 594449 w 5593163"/>
              <a:gd name="connsiteY956" fmla="*/ 1378647 h 4305008"/>
              <a:gd name="connsiteX957" fmla="*/ 586982 w 5593163"/>
              <a:gd name="connsiteY957" fmla="*/ 1470397 h 4305008"/>
              <a:gd name="connsiteX958" fmla="*/ 586444 w 5593163"/>
              <a:gd name="connsiteY958" fmla="*/ 1477021 h 4305008"/>
              <a:gd name="connsiteX959" fmla="*/ 585938 w 5593163"/>
              <a:gd name="connsiteY959" fmla="*/ 1477083 h 4305008"/>
              <a:gd name="connsiteX960" fmla="*/ 26396 w 5593163"/>
              <a:gd name="connsiteY960" fmla="*/ 2132575 h 4305008"/>
              <a:gd name="connsiteX961" fmla="*/ 0 w 5593163"/>
              <a:gd name="connsiteY961" fmla="*/ 2766967 h 4305008"/>
              <a:gd name="connsiteX962" fmla="*/ 0 w 5593163"/>
              <a:gd name="connsiteY962" fmla="*/ 2558889 h 4305008"/>
              <a:gd name="connsiteX963" fmla="*/ 31905 w 5593163"/>
              <a:gd name="connsiteY963" fmla="*/ 2608877 h 4305008"/>
              <a:gd name="connsiteX964" fmla="*/ 452455 w 5593163"/>
              <a:gd name="connsiteY964" fmla="*/ 2877874 h 4305008"/>
              <a:gd name="connsiteX965" fmla="*/ 9316 w 5593163"/>
              <a:gd name="connsiteY965" fmla="*/ 2362309 h 4305008"/>
              <a:gd name="connsiteX966" fmla="*/ 0 w 5593163"/>
              <a:gd name="connsiteY966" fmla="*/ 2359585 h 4305008"/>
              <a:gd name="connsiteX967" fmla="*/ 0 w 5593163"/>
              <a:gd name="connsiteY967" fmla="*/ 2227392 h 4305008"/>
              <a:gd name="connsiteX968" fmla="*/ 26399 w 5593163"/>
              <a:gd name="connsiteY968" fmla="*/ 2233932 h 4305008"/>
              <a:gd name="connsiteX969" fmla="*/ 585941 w 5593163"/>
              <a:gd name="connsiteY969" fmla="*/ 2894613 h 4305008"/>
              <a:gd name="connsiteX970" fmla="*/ 586447 w 5593163"/>
              <a:gd name="connsiteY970" fmla="*/ 2894676 h 4305008"/>
              <a:gd name="connsiteX971" fmla="*/ 586987 w 5593163"/>
              <a:gd name="connsiteY971" fmla="*/ 2901366 h 4305008"/>
              <a:gd name="connsiteX972" fmla="*/ 594451 w 5593163"/>
              <a:gd name="connsiteY972" fmla="*/ 2993823 h 4305008"/>
              <a:gd name="connsiteX973" fmla="*/ 595822 w 5593163"/>
              <a:gd name="connsiteY973" fmla="*/ 3010804 h 4305008"/>
              <a:gd name="connsiteX974" fmla="*/ 595229 w 5593163"/>
              <a:gd name="connsiteY974" fmla="*/ 3022244 h 4305008"/>
              <a:gd name="connsiteX975" fmla="*/ 594730 w 5593163"/>
              <a:gd name="connsiteY975" fmla="*/ 3022211 h 4305008"/>
              <a:gd name="connsiteX976" fmla="*/ 594704 w 5593163"/>
              <a:gd name="connsiteY976" fmla="*/ 3022706 h 4305008"/>
              <a:gd name="connsiteX977" fmla="*/ 577585 w 5593163"/>
              <a:gd name="connsiteY977" fmla="*/ 3021080 h 4305008"/>
              <a:gd name="connsiteX978" fmla="*/ 482159 w 5593163"/>
              <a:gd name="connsiteY978" fmla="*/ 3012018 h 4305008"/>
              <a:gd name="connsiteX979" fmla="*/ 465942 w 5593163"/>
              <a:gd name="connsiteY979" fmla="*/ 3010478 h 4305008"/>
              <a:gd name="connsiteX980" fmla="*/ 465826 w 5593163"/>
              <a:gd name="connsiteY980" fmla="*/ 3009330 h 4305008"/>
              <a:gd name="connsiteX981" fmla="*/ 5028 w 5593163"/>
              <a:gd name="connsiteY981" fmla="*/ 2772859 h 4305008"/>
              <a:gd name="connsiteX982" fmla="*/ 0 w 5593163"/>
              <a:gd name="connsiteY982" fmla="*/ 3835888 h 4305008"/>
              <a:gd name="connsiteX983" fmla="*/ 0 w 5593163"/>
              <a:gd name="connsiteY983" fmla="*/ 3704734 h 4305008"/>
              <a:gd name="connsiteX984" fmla="*/ 9314 w 5593163"/>
              <a:gd name="connsiteY984" fmla="*/ 3702032 h 4305008"/>
              <a:gd name="connsiteX985" fmla="*/ 452453 w 5593163"/>
              <a:gd name="connsiteY985" fmla="*/ 3190516 h 4305008"/>
              <a:gd name="connsiteX986" fmla="*/ 31903 w 5593163"/>
              <a:gd name="connsiteY986" fmla="*/ 3457400 h 4305008"/>
              <a:gd name="connsiteX987" fmla="*/ 0 w 5593163"/>
              <a:gd name="connsiteY987" fmla="*/ 3506992 h 4305008"/>
              <a:gd name="connsiteX988" fmla="*/ 0 w 5593163"/>
              <a:gd name="connsiteY988" fmla="*/ 3300549 h 4305008"/>
              <a:gd name="connsiteX989" fmla="*/ 5025 w 5593163"/>
              <a:gd name="connsiteY989" fmla="*/ 3294705 h 4305008"/>
              <a:gd name="connsiteX990" fmla="*/ 465823 w 5593163"/>
              <a:gd name="connsiteY990" fmla="*/ 3060092 h 4305008"/>
              <a:gd name="connsiteX991" fmla="*/ 465940 w 5593163"/>
              <a:gd name="connsiteY991" fmla="*/ 3058953 h 4305008"/>
              <a:gd name="connsiteX992" fmla="*/ 482153 w 5593163"/>
              <a:gd name="connsiteY992" fmla="*/ 3057426 h 4305008"/>
              <a:gd name="connsiteX993" fmla="*/ 577614 w 5593163"/>
              <a:gd name="connsiteY993" fmla="*/ 3048432 h 4305008"/>
              <a:gd name="connsiteX994" fmla="*/ 594702 w 5593163"/>
              <a:gd name="connsiteY994" fmla="*/ 3046822 h 4305008"/>
              <a:gd name="connsiteX995" fmla="*/ 594728 w 5593163"/>
              <a:gd name="connsiteY995" fmla="*/ 3047312 h 4305008"/>
              <a:gd name="connsiteX996" fmla="*/ 595226 w 5593163"/>
              <a:gd name="connsiteY996" fmla="*/ 3047280 h 4305008"/>
              <a:gd name="connsiteX997" fmla="*/ 595820 w 5593163"/>
              <a:gd name="connsiteY997" fmla="*/ 3058630 h 4305008"/>
              <a:gd name="connsiteX998" fmla="*/ 594449 w 5593163"/>
              <a:gd name="connsiteY998" fmla="*/ 3075472 h 4305008"/>
              <a:gd name="connsiteX999" fmla="*/ 586982 w 5593163"/>
              <a:gd name="connsiteY999" fmla="*/ 3167222 h 4305008"/>
              <a:gd name="connsiteX1000" fmla="*/ 586444 w 5593163"/>
              <a:gd name="connsiteY1000" fmla="*/ 3173846 h 4305008"/>
              <a:gd name="connsiteX1001" fmla="*/ 585938 w 5593163"/>
              <a:gd name="connsiteY1001" fmla="*/ 3173908 h 4305008"/>
              <a:gd name="connsiteX1002" fmla="*/ 26396 w 5593163"/>
              <a:gd name="connsiteY1002" fmla="*/ 3829400 h 4305008"/>
              <a:gd name="connsiteX1003" fmla="*/ 0 w 5593163"/>
              <a:gd name="connsiteY1003" fmla="*/ 4056079 h 4305008"/>
              <a:gd name="connsiteX1004" fmla="*/ 0 w 5593163"/>
              <a:gd name="connsiteY1004" fmla="*/ 3923091 h 4305008"/>
              <a:gd name="connsiteX1005" fmla="*/ 9850 w 5593163"/>
              <a:gd name="connsiteY1005" fmla="*/ 3925425 h 4305008"/>
              <a:gd name="connsiteX1006" fmla="*/ 456028 w 5593163"/>
              <a:gd name="connsiteY1006" fmla="*/ 4255797 h 4305008"/>
              <a:gd name="connsiteX1007" fmla="*/ 484473 w 5593163"/>
              <a:gd name="connsiteY1007" fmla="*/ 4305008 h 4305008"/>
              <a:gd name="connsiteX1008" fmla="*/ 333423 w 5593163"/>
              <a:gd name="connsiteY1008" fmla="*/ 4305008 h 4305008"/>
              <a:gd name="connsiteX1009" fmla="*/ 281300 w 5593163"/>
              <a:gd name="connsiteY1009" fmla="*/ 4241205 h 4305008"/>
              <a:gd name="connsiteX1010" fmla="*/ 75476 w 5593163"/>
              <a:gd name="connsiteY1010" fmla="*/ 4087725 h 4305008"/>
              <a:gd name="connsiteX1011" fmla="*/ 0 w 5593163"/>
              <a:gd name="connsiteY1011" fmla="*/ 4305008 h 4305008"/>
              <a:gd name="connsiteX1012" fmla="*/ 0 w 5593163"/>
              <a:gd name="connsiteY1012" fmla="*/ 4256099 h 4305008"/>
              <a:gd name="connsiteX1013" fmla="*/ 8327 w 5593163"/>
              <a:gd name="connsiteY1013" fmla="*/ 4271827 h 4305008"/>
              <a:gd name="connsiteX1014" fmla="*/ 35009 w 5593163"/>
              <a:gd name="connsiteY1014" fmla="*/ 4305008 h 4305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</a:cxnLst>
            <a:rect l="l" t="t" r="r" b="b"/>
            <a:pathLst>
              <a:path w="5593163" h="4305008">
                <a:moveTo>
                  <a:pt x="4985599" y="636203"/>
                </a:moveTo>
                <a:cubicBezTo>
                  <a:pt x="5038875" y="907109"/>
                  <a:pt x="5253718" y="1121906"/>
                  <a:pt x="5528908" y="1181049"/>
                </a:cubicBezTo>
                <a:cubicBezTo>
                  <a:pt x="5475633" y="910143"/>
                  <a:pt x="5260789" y="695346"/>
                  <a:pt x="4985599" y="636203"/>
                </a:cubicBezTo>
                <a:close/>
                <a:moveTo>
                  <a:pt x="4985599" y="2333028"/>
                </a:moveTo>
                <a:cubicBezTo>
                  <a:pt x="5038875" y="2603934"/>
                  <a:pt x="5253718" y="2818731"/>
                  <a:pt x="5528908" y="2877874"/>
                </a:cubicBezTo>
                <a:cubicBezTo>
                  <a:pt x="5475633" y="2606968"/>
                  <a:pt x="5260789" y="2392171"/>
                  <a:pt x="4985599" y="2333028"/>
                </a:cubicBezTo>
                <a:close/>
                <a:moveTo>
                  <a:pt x="4985597" y="2034258"/>
                </a:moveTo>
                <a:cubicBezTo>
                  <a:pt x="5260787" y="1975579"/>
                  <a:pt x="5475630" y="1762469"/>
                  <a:pt x="5528906" y="1493690"/>
                </a:cubicBezTo>
                <a:cubicBezTo>
                  <a:pt x="5253716" y="1552369"/>
                  <a:pt x="5038872" y="1765479"/>
                  <a:pt x="4985597" y="2034258"/>
                </a:cubicBezTo>
                <a:close/>
                <a:moveTo>
                  <a:pt x="4985597" y="3731083"/>
                </a:moveTo>
                <a:cubicBezTo>
                  <a:pt x="5260787" y="3672404"/>
                  <a:pt x="5475630" y="3459294"/>
                  <a:pt x="5528906" y="3190516"/>
                </a:cubicBezTo>
                <a:cubicBezTo>
                  <a:pt x="5253716" y="3249194"/>
                  <a:pt x="5038872" y="3462304"/>
                  <a:pt x="4985597" y="3731083"/>
                </a:cubicBezTo>
                <a:close/>
                <a:moveTo>
                  <a:pt x="4842232" y="503273"/>
                </a:moveTo>
                <a:lnTo>
                  <a:pt x="4842826" y="491833"/>
                </a:lnTo>
                <a:lnTo>
                  <a:pt x="4843324" y="491866"/>
                </a:lnTo>
                <a:lnTo>
                  <a:pt x="4843350" y="491372"/>
                </a:lnTo>
                <a:lnTo>
                  <a:pt x="4860437" y="492995"/>
                </a:lnTo>
                <a:cubicBezTo>
                  <a:pt x="4892823" y="493522"/>
                  <a:pt x="4924716" y="496503"/>
                  <a:pt x="4955899" y="502060"/>
                </a:cubicBezTo>
                <a:cubicBezTo>
                  <a:pt x="4961475" y="501641"/>
                  <a:pt x="4966803" y="502589"/>
                  <a:pt x="4972112" y="503599"/>
                </a:cubicBezTo>
                <a:lnTo>
                  <a:pt x="4972229" y="504747"/>
                </a:lnTo>
                <a:cubicBezTo>
                  <a:pt x="5241367" y="549296"/>
                  <a:pt x="5466735" y="718370"/>
                  <a:pt x="5583809" y="948988"/>
                </a:cubicBezTo>
                <a:lnTo>
                  <a:pt x="5593163" y="971822"/>
                </a:lnTo>
                <a:lnTo>
                  <a:pt x="5593163" y="1318474"/>
                </a:lnTo>
                <a:lnTo>
                  <a:pt x="5558612" y="1315193"/>
                </a:lnTo>
                <a:cubicBezTo>
                  <a:pt x="5553035" y="1315612"/>
                  <a:pt x="5547706" y="1314664"/>
                  <a:pt x="5542395" y="1313653"/>
                </a:cubicBezTo>
                <a:lnTo>
                  <a:pt x="5542279" y="1312505"/>
                </a:lnTo>
                <a:cubicBezTo>
                  <a:pt x="5183428" y="1253106"/>
                  <a:pt x="4902389" y="972329"/>
                  <a:pt x="4852114" y="619464"/>
                </a:cubicBezTo>
                <a:cubicBezTo>
                  <a:pt x="4851946" y="619411"/>
                  <a:pt x="4851778" y="619406"/>
                  <a:pt x="4851608" y="619401"/>
                </a:cubicBezTo>
                <a:lnTo>
                  <a:pt x="4851070" y="612725"/>
                </a:lnTo>
                <a:cubicBezTo>
                  <a:pt x="4846011" y="582475"/>
                  <a:pt x="4843560" y="551584"/>
                  <a:pt x="4843603" y="520249"/>
                </a:cubicBezTo>
                <a:cubicBezTo>
                  <a:pt x="4842291" y="514621"/>
                  <a:pt x="4842232" y="508954"/>
                  <a:pt x="4842232" y="503273"/>
                </a:cubicBezTo>
                <a:close/>
                <a:moveTo>
                  <a:pt x="4842232" y="2200098"/>
                </a:moveTo>
                <a:lnTo>
                  <a:pt x="4842826" y="2188658"/>
                </a:lnTo>
                <a:lnTo>
                  <a:pt x="4843324" y="2188691"/>
                </a:lnTo>
                <a:lnTo>
                  <a:pt x="4843350" y="2188197"/>
                </a:lnTo>
                <a:lnTo>
                  <a:pt x="4860437" y="2189820"/>
                </a:lnTo>
                <a:cubicBezTo>
                  <a:pt x="4892823" y="2190347"/>
                  <a:pt x="4924716" y="2193328"/>
                  <a:pt x="4955899" y="2198885"/>
                </a:cubicBezTo>
                <a:cubicBezTo>
                  <a:pt x="4961475" y="2198466"/>
                  <a:pt x="4966803" y="2199414"/>
                  <a:pt x="4972112" y="2200424"/>
                </a:cubicBezTo>
                <a:lnTo>
                  <a:pt x="4972229" y="2201572"/>
                </a:lnTo>
                <a:cubicBezTo>
                  <a:pt x="5241367" y="2246121"/>
                  <a:pt x="5466735" y="2415195"/>
                  <a:pt x="5583809" y="2645813"/>
                </a:cubicBezTo>
                <a:lnTo>
                  <a:pt x="5593163" y="2668647"/>
                </a:lnTo>
                <a:lnTo>
                  <a:pt x="5593163" y="3015299"/>
                </a:lnTo>
                <a:lnTo>
                  <a:pt x="5558612" y="3012018"/>
                </a:lnTo>
                <a:cubicBezTo>
                  <a:pt x="5553035" y="3012437"/>
                  <a:pt x="5547706" y="3011489"/>
                  <a:pt x="5542395" y="3010478"/>
                </a:cubicBezTo>
                <a:lnTo>
                  <a:pt x="5542279" y="3009330"/>
                </a:lnTo>
                <a:cubicBezTo>
                  <a:pt x="5183428" y="2949931"/>
                  <a:pt x="4902389" y="2669154"/>
                  <a:pt x="4852114" y="2316289"/>
                </a:cubicBezTo>
                <a:cubicBezTo>
                  <a:pt x="4851946" y="2316236"/>
                  <a:pt x="4851778" y="2316231"/>
                  <a:pt x="4851608" y="2316226"/>
                </a:cubicBezTo>
                <a:lnTo>
                  <a:pt x="4851070" y="2309550"/>
                </a:lnTo>
                <a:cubicBezTo>
                  <a:pt x="4846011" y="2279300"/>
                  <a:pt x="4843560" y="2248409"/>
                  <a:pt x="4843603" y="2217074"/>
                </a:cubicBezTo>
                <a:cubicBezTo>
                  <a:pt x="4842291" y="2211446"/>
                  <a:pt x="4842232" y="2205779"/>
                  <a:pt x="4842232" y="2200098"/>
                </a:cubicBezTo>
                <a:close/>
                <a:moveTo>
                  <a:pt x="4842232" y="3896923"/>
                </a:moveTo>
                <a:lnTo>
                  <a:pt x="4842826" y="3885483"/>
                </a:lnTo>
                <a:lnTo>
                  <a:pt x="4843324" y="3885516"/>
                </a:lnTo>
                <a:lnTo>
                  <a:pt x="4843350" y="3885022"/>
                </a:lnTo>
                <a:lnTo>
                  <a:pt x="4860437" y="3886645"/>
                </a:lnTo>
                <a:cubicBezTo>
                  <a:pt x="4892823" y="3887172"/>
                  <a:pt x="4924716" y="3890153"/>
                  <a:pt x="4955899" y="3895710"/>
                </a:cubicBezTo>
                <a:cubicBezTo>
                  <a:pt x="4961475" y="3895291"/>
                  <a:pt x="4966803" y="3896239"/>
                  <a:pt x="4972112" y="3897249"/>
                </a:cubicBezTo>
                <a:lnTo>
                  <a:pt x="4972229" y="3898397"/>
                </a:lnTo>
                <a:cubicBezTo>
                  <a:pt x="5206288" y="3937139"/>
                  <a:pt x="5407245" y="4070062"/>
                  <a:pt x="5532481" y="4255797"/>
                </a:cubicBezTo>
                <a:lnTo>
                  <a:pt x="5560926" y="4305008"/>
                </a:lnTo>
                <a:lnTo>
                  <a:pt x="5409877" y="4305008"/>
                </a:lnTo>
                <a:lnTo>
                  <a:pt x="5357754" y="4241205"/>
                </a:lnTo>
                <a:cubicBezTo>
                  <a:pt x="5261058" y="4136681"/>
                  <a:pt x="5131850" y="4061285"/>
                  <a:pt x="4985599" y="4029853"/>
                </a:cubicBezTo>
                <a:cubicBezTo>
                  <a:pt x="5002846" y="4117553"/>
                  <a:pt x="5037026" y="4199373"/>
                  <a:pt x="5084780" y="4271827"/>
                </a:cubicBezTo>
                <a:lnTo>
                  <a:pt x="5111462" y="4305008"/>
                </a:lnTo>
                <a:lnTo>
                  <a:pt x="4957353" y="4305008"/>
                </a:lnTo>
                <a:lnTo>
                  <a:pt x="4927231" y="4254710"/>
                </a:lnTo>
                <a:cubicBezTo>
                  <a:pt x="4890029" y="4179889"/>
                  <a:pt x="4864297" y="4098618"/>
                  <a:pt x="4852114" y="4013114"/>
                </a:cubicBezTo>
                <a:cubicBezTo>
                  <a:pt x="4851946" y="4013061"/>
                  <a:pt x="4851778" y="4013056"/>
                  <a:pt x="4851608" y="4013051"/>
                </a:cubicBezTo>
                <a:lnTo>
                  <a:pt x="4851070" y="4006375"/>
                </a:lnTo>
                <a:cubicBezTo>
                  <a:pt x="4846011" y="3976125"/>
                  <a:pt x="4843560" y="3945234"/>
                  <a:pt x="4843603" y="3913899"/>
                </a:cubicBezTo>
                <a:cubicBezTo>
                  <a:pt x="4842291" y="3908271"/>
                  <a:pt x="4842232" y="3902604"/>
                  <a:pt x="4842232" y="3896923"/>
                </a:cubicBezTo>
                <a:close/>
                <a:moveTo>
                  <a:pt x="4842230" y="469318"/>
                </a:moveTo>
                <a:cubicBezTo>
                  <a:pt x="4842230" y="463681"/>
                  <a:pt x="4842289" y="458057"/>
                  <a:pt x="4843601" y="452471"/>
                </a:cubicBezTo>
                <a:cubicBezTo>
                  <a:pt x="4843558" y="421389"/>
                  <a:pt x="4846008" y="390746"/>
                  <a:pt x="4851065" y="360740"/>
                </a:cubicBezTo>
                <a:lnTo>
                  <a:pt x="4851605" y="354103"/>
                </a:lnTo>
                <a:cubicBezTo>
                  <a:pt x="4851774" y="354098"/>
                  <a:pt x="4851943" y="354093"/>
                  <a:pt x="4852110" y="354040"/>
                </a:cubicBezTo>
                <a:cubicBezTo>
                  <a:pt x="4865262" y="262463"/>
                  <a:pt x="4894203" y="175780"/>
                  <a:pt x="4936323" y="96778"/>
                </a:cubicBezTo>
                <a:lnTo>
                  <a:pt x="4998957" y="0"/>
                </a:lnTo>
                <a:lnTo>
                  <a:pt x="5167333" y="0"/>
                </a:lnTo>
                <a:lnTo>
                  <a:pt x="5099105" y="76659"/>
                </a:lnTo>
                <a:cubicBezTo>
                  <a:pt x="5043838" y="153496"/>
                  <a:pt x="5004523" y="241952"/>
                  <a:pt x="4985597" y="337433"/>
                </a:cubicBezTo>
                <a:cubicBezTo>
                  <a:pt x="5168636" y="298404"/>
                  <a:pt x="5324978" y="191052"/>
                  <a:pt x="5424571" y="44350"/>
                </a:cubicBezTo>
                <a:lnTo>
                  <a:pt x="5446799" y="0"/>
                </a:lnTo>
                <a:lnTo>
                  <a:pt x="5593163" y="0"/>
                </a:lnTo>
                <a:lnTo>
                  <a:pt x="5593163" y="4197"/>
                </a:lnTo>
                <a:lnTo>
                  <a:pt x="5543598" y="95636"/>
                </a:lnTo>
                <a:cubicBezTo>
                  <a:pt x="5419825" y="289169"/>
                  <a:pt x="5213633" y="428211"/>
                  <a:pt x="4972226" y="467856"/>
                </a:cubicBezTo>
                <a:lnTo>
                  <a:pt x="4972110" y="468995"/>
                </a:lnTo>
                <a:cubicBezTo>
                  <a:pt x="4966799" y="469998"/>
                  <a:pt x="4961470" y="470939"/>
                  <a:pt x="4955893" y="470523"/>
                </a:cubicBezTo>
                <a:cubicBezTo>
                  <a:pt x="4924721" y="476033"/>
                  <a:pt x="4892841" y="478991"/>
                  <a:pt x="4860466" y="479514"/>
                </a:cubicBezTo>
                <a:lnTo>
                  <a:pt x="4843348" y="481127"/>
                </a:lnTo>
                <a:lnTo>
                  <a:pt x="4843322" y="480636"/>
                </a:lnTo>
                <a:lnTo>
                  <a:pt x="4842823" y="480669"/>
                </a:lnTo>
                <a:cubicBezTo>
                  <a:pt x="4842257" y="476896"/>
                  <a:pt x="4842230" y="473110"/>
                  <a:pt x="4842230" y="469318"/>
                </a:cubicBezTo>
                <a:close/>
                <a:moveTo>
                  <a:pt x="4842230" y="2166144"/>
                </a:moveTo>
                <a:cubicBezTo>
                  <a:pt x="4842230" y="2160506"/>
                  <a:pt x="4842289" y="2154882"/>
                  <a:pt x="4843601" y="2149296"/>
                </a:cubicBezTo>
                <a:cubicBezTo>
                  <a:pt x="4843558" y="2118214"/>
                  <a:pt x="4846008" y="2087572"/>
                  <a:pt x="4851065" y="2057565"/>
                </a:cubicBezTo>
                <a:lnTo>
                  <a:pt x="4851605" y="2050928"/>
                </a:lnTo>
                <a:cubicBezTo>
                  <a:pt x="4851774" y="2050923"/>
                  <a:pt x="4851943" y="2050918"/>
                  <a:pt x="4852110" y="2050865"/>
                </a:cubicBezTo>
                <a:cubicBezTo>
                  <a:pt x="4902387" y="1700770"/>
                  <a:pt x="5183426" y="1422199"/>
                  <a:pt x="5542276" y="1363267"/>
                </a:cubicBezTo>
                <a:lnTo>
                  <a:pt x="5542393" y="1362128"/>
                </a:lnTo>
                <a:cubicBezTo>
                  <a:pt x="5547702" y="1361126"/>
                  <a:pt x="5553030" y="1360185"/>
                  <a:pt x="5558606" y="1360601"/>
                </a:cubicBezTo>
                <a:lnTo>
                  <a:pt x="5593163" y="1357345"/>
                </a:lnTo>
                <a:lnTo>
                  <a:pt x="5593163" y="1701268"/>
                </a:lnTo>
                <a:lnTo>
                  <a:pt x="5583807" y="1723929"/>
                </a:lnTo>
                <a:cubicBezTo>
                  <a:pt x="5466733" y="1952736"/>
                  <a:pt x="5241364" y="2120482"/>
                  <a:pt x="4972226" y="2164681"/>
                </a:cubicBezTo>
                <a:lnTo>
                  <a:pt x="4972110" y="2165820"/>
                </a:lnTo>
                <a:cubicBezTo>
                  <a:pt x="4966799" y="2166823"/>
                  <a:pt x="4961470" y="2167764"/>
                  <a:pt x="4955893" y="2167348"/>
                </a:cubicBezTo>
                <a:cubicBezTo>
                  <a:pt x="4924721" y="2172858"/>
                  <a:pt x="4892841" y="2175816"/>
                  <a:pt x="4860466" y="2176339"/>
                </a:cubicBezTo>
                <a:lnTo>
                  <a:pt x="4843348" y="2177952"/>
                </a:lnTo>
                <a:lnTo>
                  <a:pt x="4843322" y="2177461"/>
                </a:lnTo>
                <a:lnTo>
                  <a:pt x="4842823" y="2177494"/>
                </a:lnTo>
                <a:cubicBezTo>
                  <a:pt x="4842257" y="2173722"/>
                  <a:pt x="4842230" y="2169936"/>
                  <a:pt x="4842230" y="2166144"/>
                </a:cubicBezTo>
                <a:close/>
                <a:moveTo>
                  <a:pt x="4842230" y="3862969"/>
                </a:moveTo>
                <a:cubicBezTo>
                  <a:pt x="4842230" y="3857331"/>
                  <a:pt x="4842289" y="3851707"/>
                  <a:pt x="4843601" y="3846121"/>
                </a:cubicBezTo>
                <a:cubicBezTo>
                  <a:pt x="4843558" y="3815039"/>
                  <a:pt x="4846008" y="3784397"/>
                  <a:pt x="4851065" y="3754390"/>
                </a:cubicBezTo>
                <a:lnTo>
                  <a:pt x="4851605" y="3747753"/>
                </a:lnTo>
                <a:cubicBezTo>
                  <a:pt x="4851774" y="3747748"/>
                  <a:pt x="4851943" y="3747743"/>
                  <a:pt x="4852110" y="3747690"/>
                </a:cubicBezTo>
                <a:cubicBezTo>
                  <a:pt x="4902387" y="3397595"/>
                  <a:pt x="5183426" y="3119024"/>
                  <a:pt x="5542276" y="3060092"/>
                </a:cubicBezTo>
                <a:lnTo>
                  <a:pt x="5542393" y="3058953"/>
                </a:lnTo>
                <a:cubicBezTo>
                  <a:pt x="5547702" y="3057951"/>
                  <a:pt x="5553030" y="3057010"/>
                  <a:pt x="5558606" y="3057426"/>
                </a:cubicBezTo>
                <a:lnTo>
                  <a:pt x="5593163" y="3054170"/>
                </a:lnTo>
                <a:lnTo>
                  <a:pt x="5593163" y="3398093"/>
                </a:lnTo>
                <a:lnTo>
                  <a:pt x="5583807" y="3420754"/>
                </a:lnTo>
                <a:cubicBezTo>
                  <a:pt x="5466733" y="3649560"/>
                  <a:pt x="5241364" y="3817307"/>
                  <a:pt x="4972226" y="3861506"/>
                </a:cubicBezTo>
                <a:lnTo>
                  <a:pt x="4972110" y="3862645"/>
                </a:lnTo>
                <a:cubicBezTo>
                  <a:pt x="4966799" y="3863648"/>
                  <a:pt x="4961470" y="3864589"/>
                  <a:pt x="4955893" y="3864173"/>
                </a:cubicBezTo>
                <a:cubicBezTo>
                  <a:pt x="4924721" y="3869683"/>
                  <a:pt x="4892841" y="3872641"/>
                  <a:pt x="4860466" y="3873164"/>
                </a:cubicBezTo>
                <a:lnTo>
                  <a:pt x="4843348" y="3874777"/>
                </a:lnTo>
                <a:lnTo>
                  <a:pt x="4843322" y="3874286"/>
                </a:lnTo>
                <a:lnTo>
                  <a:pt x="4842823" y="3874319"/>
                </a:lnTo>
                <a:cubicBezTo>
                  <a:pt x="4842257" y="3870547"/>
                  <a:pt x="4842230" y="3866761"/>
                  <a:pt x="4842230" y="3862969"/>
                </a:cubicBezTo>
                <a:close/>
                <a:moveTo>
                  <a:pt x="4135041" y="1181049"/>
                </a:moveTo>
                <a:cubicBezTo>
                  <a:pt x="4410231" y="1121906"/>
                  <a:pt x="4625074" y="907109"/>
                  <a:pt x="4678350" y="636203"/>
                </a:cubicBezTo>
                <a:cubicBezTo>
                  <a:pt x="4403160" y="695346"/>
                  <a:pt x="4188316" y="910143"/>
                  <a:pt x="4135041" y="1181049"/>
                </a:cubicBezTo>
                <a:close/>
                <a:moveTo>
                  <a:pt x="4135041" y="1493690"/>
                </a:moveTo>
                <a:cubicBezTo>
                  <a:pt x="4188317" y="1762469"/>
                  <a:pt x="4403160" y="1975579"/>
                  <a:pt x="4678350" y="2034258"/>
                </a:cubicBezTo>
                <a:cubicBezTo>
                  <a:pt x="4625075" y="1765479"/>
                  <a:pt x="4410231" y="1552369"/>
                  <a:pt x="4135041" y="1493690"/>
                </a:cubicBezTo>
                <a:close/>
                <a:moveTo>
                  <a:pt x="4135041" y="2877874"/>
                </a:moveTo>
                <a:cubicBezTo>
                  <a:pt x="4410231" y="2818731"/>
                  <a:pt x="4625074" y="2603934"/>
                  <a:pt x="4678350" y="2333028"/>
                </a:cubicBezTo>
                <a:cubicBezTo>
                  <a:pt x="4403160" y="2392171"/>
                  <a:pt x="4188316" y="2606968"/>
                  <a:pt x="4135041" y="2877874"/>
                </a:cubicBezTo>
                <a:close/>
                <a:moveTo>
                  <a:pt x="4135041" y="3190516"/>
                </a:moveTo>
                <a:cubicBezTo>
                  <a:pt x="4188317" y="3459294"/>
                  <a:pt x="4403160" y="3672404"/>
                  <a:pt x="4678350" y="3731083"/>
                </a:cubicBezTo>
                <a:cubicBezTo>
                  <a:pt x="4625075" y="3462304"/>
                  <a:pt x="4410231" y="3249194"/>
                  <a:pt x="4135041" y="3190516"/>
                </a:cubicBezTo>
                <a:close/>
                <a:moveTo>
                  <a:pt x="4103022" y="4305008"/>
                </a:moveTo>
                <a:lnTo>
                  <a:pt x="4131467" y="4255797"/>
                </a:lnTo>
                <a:cubicBezTo>
                  <a:pt x="4256704" y="4070062"/>
                  <a:pt x="4457661" y="3937139"/>
                  <a:pt x="4691720" y="3898397"/>
                </a:cubicBezTo>
                <a:lnTo>
                  <a:pt x="4691837" y="3897249"/>
                </a:lnTo>
                <a:cubicBezTo>
                  <a:pt x="4697146" y="3896239"/>
                  <a:pt x="4702474" y="3895291"/>
                  <a:pt x="4708050" y="3895710"/>
                </a:cubicBezTo>
                <a:cubicBezTo>
                  <a:pt x="4739233" y="3890153"/>
                  <a:pt x="4771126" y="3887172"/>
                  <a:pt x="4803512" y="3886645"/>
                </a:cubicBezTo>
                <a:lnTo>
                  <a:pt x="4820599" y="3885022"/>
                </a:lnTo>
                <a:lnTo>
                  <a:pt x="4820625" y="3885516"/>
                </a:lnTo>
                <a:lnTo>
                  <a:pt x="4821123" y="3885483"/>
                </a:lnTo>
                <a:lnTo>
                  <a:pt x="4821717" y="3896923"/>
                </a:lnTo>
                <a:cubicBezTo>
                  <a:pt x="4821717" y="3902604"/>
                  <a:pt x="4821658" y="3908271"/>
                  <a:pt x="4820346" y="3913899"/>
                </a:cubicBezTo>
                <a:cubicBezTo>
                  <a:pt x="4820389" y="3945234"/>
                  <a:pt x="4817938" y="3976125"/>
                  <a:pt x="4812879" y="4006375"/>
                </a:cubicBezTo>
                <a:lnTo>
                  <a:pt x="4812341" y="4013051"/>
                </a:lnTo>
                <a:cubicBezTo>
                  <a:pt x="4812171" y="4013056"/>
                  <a:pt x="4812003" y="4013061"/>
                  <a:pt x="4811835" y="4013114"/>
                </a:cubicBezTo>
                <a:cubicBezTo>
                  <a:pt x="4799653" y="4098618"/>
                  <a:pt x="4773921" y="4179889"/>
                  <a:pt x="4736718" y="4254710"/>
                </a:cubicBezTo>
                <a:lnTo>
                  <a:pt x="4706597" y="4305008"/>
                </a:lnTo>
                <a:lnTo>
                  <a:pt x="4552487" y="4305008"/>
                </a:lnTo>
                <a:lnTo>
                  <a:pt x="4579169" y="4271827"/>
                </a:lnTo>
                <a:cubicBezTo>
                  <a:pt x="4626924" y="4199373"/>
                  <a:pt x="4661103" y="4117553"/>
                  <a:pt x="4678350" y="4029853"/>
                </a:cubicBezTo>
                <a:cubicBezTo>
                  <a:pt x="4532099" y="4061285"/>
                  <a:pt x="4402892" y="4136681"/>
                  <a:pt x="4306196" y="4241205"/>
                </a:cubicBezTo>
                <a:lnTo>
                  <a:pt x="4254073" y="4305008"/>
                </a:lnTo>
                <a:close/>
                <a:moveTo>
                  <a:pt x="4068511" y="0"/>
                </a:moveTo>
                <a:lnTo>
                  <a:pt x="4217148" y="0"/>
                </a:lnTo>
                <a:lnTo>
                  <a:pt x="4239376" y="44350"/>
                </a:lnTo>
                <a:cubicBezTo>
                  <a:pt x="4338970" y="191052"/>
                  <a:pt x="4495311" y="298404"/>
                  <a:pt x="4678350" y="337433"/>
                </a:cubicBezTo>
                <a:cubicBezTo>
                  <a:pt x="4659425" y="241952"/>
                  <a:pt x="4620110" y="153496"/>
                  <a:pt x="4564842" y="76659"/>
                </a:cubicBezTo>
                <a:lnTo>
                  <a:pt x="4496615" y="0"/>
                </a:lnTo>
                <a:lnTo>
                  <a:pt x="4664989" y="0"/>
                </a:lnTo>
                <a:lnTo>
                  <a:pt x="4727623" y="96778"/>
                </a:lnTo>
                <a:cubicBezTo>
                  <a:pt x="4769744" y="175780"/>
                  <a:pt x="4798685" y="262463"/>
                  <a:pt x="4811836" y="354040"/>
                </a:cubicBezTo>
                <a:cubicBezTo>
                  <a:pt x="4812004" y="354093"/>
                  <a:pt x="4812173" y="354098"/>
                  <a:pt x="4812342" y="354103"/>
                </a:cubicBezTo>
                <a:lnTo>
                  <a:pt x="4812882" y="360740"/>
                </a:lnTo>
                <a:cubicBezTo>
                  <a:pt x="4817939" y="390746"/>
                  <a:pt x="4820389" y="421389"/>
                  <a:pt x="4820346" y="452471"/>
                </a:cubicBezTo>
                <a:cubicBezTo>
                  <a:pt x="4821658" y="458057"/>
                  <a:pt x="4821717" y="463681"/>
                  <a:pt x="4821717" y="469318"/>
                </a:cubicBezTo>
                <a:cubicBezTo>
                  <a:pt x="4821717" y="473110"/>
                  <a:pt x="4821690" y="476896"/>
                  <a:pt x="4821124" y="480669"/>
                </a:cubicBezTo>
                <a:lnTo>
                  <a:pt x="4820625" y="480636"/>
                </a:lnTo>
                <a:lnTo>
                  <a:pt x="4820599" y="481127"/>
                </a:lnTo>
                <a:lnTo>
                  <a:pt x="4803481" y="479514"/>
                </a:lnTo>
                <a:cubicBezTo>
                  <a:pt x="4771106" y="478991"/>
                  <a:pt x="4739226" y="476033"/>
                  <a:pt x="4708054" y="470523"/>
                </a:cubicBezTo>
                <a:cubicBezTo>
                  <a:pt x="4702477" y="470939"/>
                  <a:pt x="4697148" y="469998"/>
                  <a:pt x="4691837" y="468995"/>
                </a:cubicBezTo>
                <a:lnTo>
                  <a:pt x="4691721" y="467856"/>
                </a:lnTo>
                <a:cubicBezTo>
                  <a:pt x="4450315" y="428211"/>
                  <a:pt x="4244123" y="289169"/>
                  <a:pt x="4120350" y="95636"/>
                </a:cubicBezTo>
                <a:close/>
                <a:moveTo>
                  <a:pt x="3991674" y="1313979"/>
                </a:moveTo>
                <a:cubicBezTo>
                  <a:pt x="3991674" y="1308297"/>
                  <a:pt x="3991733" y="1302628"/>
                  <a:pt x="3993045" y="1296998"/>
                </a:cubicBezTo>
                <a:cubicBezTo>
                  <a:pt x="3993003" y="1265670"/>
                  <a:pt x="3995452" y="1234785"/>
                  <a:pt x="4000509" y="1204541"/>
                </a:cubicBezTo>
                <a:lnTo>
                  <a:pt x="4001049" y="1197851"/>
                </a:lnTo>
                <a:cubicBezTo>
                  <a:pt x="4001218" y="1197846"/>
                  <a:pt x="4001387" y="1197841"/>
                  <a:pt x="4001555" y="1197788"/>
                </a:cubicBezTo>
                <a:cubicBezTo>
                  <a:pt x="4051831" y="844922"/>
                  <a:pt x="4332870" y="564145"/>
                  <a:pt x="4691720" y="504747"/>
                </a:cubicBezTo>
                <a:lnTo>
                  <a:pt x="4691837" y="503599"/>
                </a:lnTo>
                <a:cubicBezTo>
                  <a:pt x="4697146" y="502589"/>
                  <a:pt x="4702474" y="501641"/>
                  <a:pt x="4708050" y="502060"/>
                </a:cubicBezTo>
                <a:cubicBezTo>
                  <a:pt x="4739233" y="496503"/>
                  <a:pt x="4771126" y="493522"/>
                  <a:pt x="4803512" y="492995"/>
                </a:cubicBezTo>
                <a:lnTo>
                  <a:pt x="4820599" y="491372"/>
                </a:lnTo>
                <a:lnTo>
                  <a:pt x="4820625" y="491866"/>
                </a:lnTo>
                <a:lnTo>
                  <a:pt x="4821123" y="491833"/>
                </a:lnTo>
                <a:lnTo>
                  <a:pt x="4821717" y="503273"/>
                </a:lnTo>
                <a:cubicBezTo>
                  <a:pt x="4821717" y="508954"/>
                  <a:pt x="4821658" y="514621"/>
                  <a:pt x="4820346" y="520249"/>
                </a:cubicBezTo>
                <a:cubicBezTo>
                  <a:pt x="4820389" y="551584"/>
                  <a:pt x="4817938" y="582475"/>
                  <a:pt x="4812879" y="612725"/>
                </a:cubicBezTo>
                <a:lnTo>
                  <a:pt x="4812341" y="619401"/>
                </a:lnTo>
                <a:cubicBezTo>
                  <a:pt x="4812171" y="619406"/>
                  <a:pt x="4812003" y="619411"/>
                  <a:pt x="4811835" y="619464"/>
                </a:cubicBezTo>
                <a:cubicBezTo>
                  <a:pt x="4761560" y="972329"/>
                  <a:pt x="4480521" y="1253106"/>
                  <a:pt x="4121670" y="1312505"/>
                </a:cubicBezTo>
                <a:lnTo>
                  <a:pt x="4121554" y="1313653"/>
                </a:lnTo>
                <a:cubicBezTo>
                  <a:pt x="4116243" y="1314664"/>
                  <a:pt x="4110914" y="1315612"/>
                  <a:pt x="4105337" y="1315193"/>
                </a:cubicBezTo>
                <a:cubicBezTo>
                  <a:pt x="4074165" y="1320747"/>
                  <a:pt x="4042285" y="1323728"/>
                  <a:pt x="4009911" y="1324255"/>
                </a:cubicBezTo>
                <a:lnTo>
                  <a:pt x="3992792" y="1325881"/>
                </a:lnTo>
                <a:lnTo>
                  <a:pt x="3992766" y="1325386"/>
                </a:lnTo>
                <a:lnTo>
                  <a:pt x="3992267" y="1325419"/>
                </a:lnTo>
                <a:cubicBezTo>
                  <a:pt x="3991701" y="1321617"/>
                  <a:pt x="3991674" y="1317801"/>
                  <a:pt x="3991674" y="1313979"/>
                </a:cubicBezTo>
                <a:close/>
                <a:moveTo>
                  <a:pt x="3991674" y="1361805"/>
                </a:moveTo>
                <a:lnTo>
                  <a:pt x="3992268" y="1350455"/>
                </a:lnTo>
                <a:lnTo>
                  <a:pt x="3992766" y="1350487"/>
                </a:lnTo>
                <a:lnTo>
                  <a:pt x="3992792" y="1349997"/>
                </a:lnTo>
                <a:lnTo>
                  <a:pt x="4009880" y="1351607"/>
                </a:lnTo>
                <a:cubicBezTo>
                  <a:pt x="4042265" y="1352130"/>
                  <a:pt x="4074158" y="1355088"/>
                  <a:pt x="4105341" y="1360601"/>
                </a:cubicBezTo>
                <a:cubicBezTo>
                  <a:pt x="4110917" y="1360185"/>
                  <a:pt x="4116245" y="1361126"/>
                  <a:pt x="4121554" y="1362128"/>
                </a:cubicBezTo>
                <a:lnTo>
                  <a:pt x="4121671" y="1363267"/>
                </a:lnTo>
                <a:cubicBezTo>
                  <a:pt x="4480521" y="1422199"/>
                  <a:pt x="4761560" y="1700770"/>
                  <a:pt x="4811836" y="2050865"/>
                </a:cubicBezTo>
                <a:cubicBezTo>
                  <a:pt x="4812004" y="2050918"/>
                  <a:pt x="4812173" y="2050923"/>
                  <a:pt x="4812342" y="2050928"/>
                </a:cubicBezTo>
                <a:lnTo>
                  <a:pt x="4812882" y="2057565"/>
                </a:lnTo>
                <a:cubicBezTo>
                  <a:pt x="4817939" y="2087572"/>
                  <a:pt x="4820389" y="2118214"/>
                  <a:pt x="4820346" y="2149296"/>
                </a:cubicBezTo>
                <a:cubicBezTo>
                  <a:pt x="4821658" y="2154882"/>
                  <a:pt x="4821717" y="2160506"/>
                  <a:pt x="4821717" y="2166144"/>
                </a:cubicBezTo>
                <a:cubicBezTo>
                  <a:pt x="4821717" y="2169936"/>
                  <a:pt x="4821690" y="2173722"/>
                  <a:pt x="4821124" y="2177494"/>
                </a:cubicBezTo>
                <a:lnTo>
                  <a:pt x="4820625" y="2177461"/>
                </a:lnTo>
                <a:lnTo>
                  <a:pt x="4820599" y="2177952"/>
                </a:lnTo>
                <a:lnTo>
                  <a:pt x="4803481" y="2176339"/>
                </a:lnTo>
                <a:cubicBezTo>
                  <a:pt x="4771106" y="2175816"/>
                  <a:pt x="4739226" y="2172858"/>
                  <a:pt x="4708054" y="2167348"/>
                </a:cubicBezTo>
                <a:cubicBezTo>
                  <a:pt x="4702477" y="2167764"/>
                  <a:pt x="4697148" y="2166823"/>
                  <a:pt x="4691837" y="2165820"/>
                </a:cubicBezTo>
                <a:lnTo>
                  <a:pt x="4691721" y="2164681"/>
                </a:lnTo>
                <a:cubicBezTo>
                  <a:pt x="4332870" y="2105749"/>
                  <a:pt x="4051831" y="1827177"/>
                  <a:pt x="4001556" y="1477083"/>
                </a:cubicBezTo>
                <a:cubicBezTo>
                  <a:pt x="4001388" y="1477030"/>
                  <a:pt x="4001220" y="1477026"/>
                  <a:pt x="4001050" y="1477021"/>
                </a:cubicBezTo>
                <a:lnTo>
                  <a:pt x="4000512" y="1470397"/>
                </a:lnTo>
                <a:cubicBezTo>
                  <a:pt x="3995453" y="1440385"/>
                  <a:pt x="3993003" y="1409736"/>
                  <a:pt x="3993045" y="1378647"/>
                </a:cubicBezTo>
                <a:cubicBezTo>
                  <a:pt x="3991733" y="1373063"/>
                  <a:pt x="3991674" y="1367441"/>
                  <a:pt x="3991674" y="1361805"/>
                </a:cubicBezTo>
                <a:close/>
                <a:moveTo>
                  <a:pt x="3991674" y="3010804"/>
                </a:moveTo>
                <a:cubicBezTo>
                  <a:pt x="3991674" y="3005122"/>
                  <a:pt x="3991733" y="2999453"/>
                  <a:pt x="3993045" y="2993823"/>
                </a:cubicBezTo>
                <a:cubicBezTo>
                  <a:pt x="3993003" y="2962495"/>
                  <a:pt x="3995452" y="2931610"/>
                  <a:pt x="4000509" y="2901366"/>
                </a:cubicBezTo>
                <a:lnTo>
                  <a:pt x="4001049" y="2894676"/>
                </a:lnTo>
                <a:cubicBezTo>
                  <a:pt x="4001218" y="2894671"/>
                  <a:pt x="4001387" y="2894666"/>
                  <a:pt x="4001555" y="2894613"/>
                </a:cubicBezTo>
                <a:cubicBezTo>
                  <a:pt x="4051831" y="2541747"/>
                  <a:pt x="4332870" y="2260970"/>
                  <a:pt x="4691720" y="2201572"/>
                </a:cubicBezTo>
                <a:lnTo>
                  <a:pt x="4691837" y="2200424"/>
                </a:lnTo>
                <a:cubicBezTo>
                  <a:pt x="4697146" y="2199414"/>
                  <a:pt x="4702474" y="2198466"/>
                  <a:pt x="4708050" y="2198885"/>
                </a:cubicBezTo>
                <a:cubicBezTo>
                  <a:pt x="4739233" y="2193328"/>
                  <a:pt x="4771126" y="2190347"/>
                  <a:pt x="4803512" y="2189820"/>
                </a:cubicBezTo>
                <a:lnTo>
                  <a:pt x="4820599" y="2188197"/>
                </a:lnTo>
                <a:lnTo>
                  <a:pt x="4820625" y="2188691"/>
                </a:lnTo>
                <a:lnTo>
                  <a:pt x="4821123" y="2188658"/>
                </a:lnTo>
                <a:lnTo>
                  <a:pt x="4821717" y="2200098"/>
                </a:lnTo>
                <a:cubicBezTo>
                  <a:pt x="4821717" y="2205779"/>
                  <a:pt x="4821658" y="2211446"/>
                  <a:pt x="4820346" y="2217074"/>
                </a:cubicBezTo>
                <a:cubicBezTo>
                  <a:pt x="4820389" y="2248409"/>
                  <a:pt x="4817938" y="2279300"/>
                  <a:pt x="4812879" y="2309550"/>
                </a:cubicBezTo>
                <a:lnTo>
                  <a:pt x="4812341" y="2316226"/>
                </a:lnTo>
                <a:cubicBezTo>
                  <a:pt x="4812171" y="2316231"/>
                  <a:pt x="4812003" y="2316236"/>
                  <a:pt x="4811835" y="2316289"/>
                </a:cubicBezTo>
                <a:cubicBezTo>
                  <a:pt x="4761560" y="2669154"/>
                  <a:pt x="4480521" y="2949931"/>
                  <a:pt x="4121670" y="3009330"/>
                </a:cubicBezTo>
                <a:lnTo>
                  <a:pt x="4121554" y="3010478"/>
                </a:lnTo>
                <a:cubicBezTo>
                  <a:pt x="4116243" y="3011489"/>
                  <a:pt x="4110914" y="3012437"/>
                  <a:pt x="4105337" y="3012018"/>
                </a:cubicBezTo>
                <a:cubicBezTo>
                  <a:pt x="4074165" y="3017572"/>
                  <a:pt x="4042285" y="3020553"/>
                  <a:pt x="4009911" y="3021080"/>
                </a:cubicBezTo>
                <a:lnTo>
                  <a:pt x="3992792" y="3022706"/>
                </a:lnTo>
                <a:lnTo>
                  <a:pt x="3992766" y="3022211"/>
                </a:lnTo>
                <a:lnTo>
                  <a:pt x="3992267" y="3022244"/>
                </a:lnTo>
                <a:cubicBezTo>
                  <a:pt x="3991701" y="3018442"/>
                  <a:pt x="3991674" y="3014626"/>
                  <a:pt x="3991674" y="3010804"/>
                </a:cubicBezTo>
                <a:close/>
                <a:moveTo>
                  <a:pt x="3991674" y="3058630"/>
                </a:moveTo>
                <a:lnTo>
                  <a:pt x="3992268" y="3047280"/>
                </a:lnTo>
                <a:lnTo>
                  <a:pt x="3992766" y="3047312"/>
                </a:lnTo>
                <a:lnTo>
                  <a:pt x="3992792" y="3046822"/>
                </a:lnTo>
                <a:lnTo>
                  <a:pt x="4009880" y="3048432"/>
                </a:lnTo>
                <a:cubicBezTo>
                  <a:pt x="4042265" y="3048955"/>
                  <a:pt x="4074158" y="3051913"/>
                  <a:pt x="4105341" y="3057426"/>
                </a:cubicBezTo>
                <a:cubicBezTo>
                  <a:pt x="4110917" y="3057010"/>
                  <a:pt x="4116245" y="3057951"/>
                  <a:pt x="4121554" y="3058953"/>
                </a:cubicBezTo>
                <a:lnTo>
                  <a:pt x="4121671" y="3060092"/>
                </a:lnTo>
                <a:cubicBezTo>
                  <a:pt x="4480521" y="3119024"/>
                  <a:pt x="4761560" y="3397595"/>
                  <a:pt x="4811836" y="3747690"/>
                </a:cubicBezTo>
                <a:cubicBezTo>
                  <a:pt x="4812004" y="3747743"/>
                  <a:pt x="4812173" y="3747748"/>
                  <a:pt x="4812342" y="3747753"/>
                </a:cubicBezTo>
                <a:lnTo>
                  <a:pt x="4812882" y="3754390"/>
                </a:lnTo>
                <a:cubicBezTo>
                  <a:pt x="4817939" y="3784397"/>
                  <a:pt x="4820389" y="3815039"/>
                  <a:pt x="4820346" y="3846121"/>
                </a:cubicBezTo>
                <a:cubicBezTo>
                  <a:pt x="4821658" y="3851707"/>
                  <a:pt x="4821717" y="3857331"/>
                  <a:pt x="4821717" y="3862969"/>
                </a:cubicBezTo>
                <a:cubicBezTo>
                  <a:pt x="4821717" y="3866761"/>
                  <a:pt x="4821690" y="3870547"/>
                  <a:pt x="4821124" y="3874319"/>
                </a:cubicBezTo>
                <a:lnTo>
                  <a:pt x="4820625" y="3874286"/>
                </a:lnTo>
                <a:lnTo>
                  <a:pt x="4820599" y="3874777"/>
                </a:lnTo>
                <a:lnTo>
                  <a:pt x="4803481" y="3873164"/>
                </a:lnTo>
                <a:cubicBezTo>
                  <a:pt x="4771106" y="3872641"/>
                  <a:pt x="4739226" y="3869683"/>
                  <a:pt x="4708054" y="3864173"/>
                </a:cubicBezTo>
                <a:cubicBezTo>
                  <a:pt x="4702477" y="3864589"/>
                  <a:pt x="4697148" y="3863648"/>
                  <a:pt x="4691837" y="3862645"/>
                </a:cubicBezTo>
                <a:lnTo>
                  <a:pt x="4691721" y="3861506"/>
                </a:lnTo>
                <a:cubicBezTo>
                  <a:pt x="4332870" y="3802574"/>
                  <a:pt x="4051831" y="3524002"/>
                  <a:pt x="4001556" y="3173908"/>
                </a:cubicBezTo>
                <a:cubicBezTo>
                  <a:pt x="4001388" y="3173856"/>
                  <a:pt x="4001220" y="3173851"/>
                  <a:pt x="4001050" y="3173846"/>
                </a:cubicBezTo>
                <a:lnTo>
                  <a:pt x="4000512" y="3167222"/>
                </a:lnTo>
                <a:cubicBezTo>
                  <a:pt x="3995453" y="3137210"/>
                  <a:pt x="3993003" y="3106561"/>
                  <a:pt x="3993045" y="3075472"/>
                </a:cubicBezTo>
                <a:cubicBezTo>
                  <a:pt x="3991733" y="3069889"/>
                  <a:pt x="3991674" y="3064266"/>
                  <a:pt x="3991674" y="3058630"/>
                </a:cubicBezTo>
                <a:close/>
                <a:moveTo>
                  <a:pt x="3293448" y="636203"/>
                </a:moveTo>
                <a:cubicBezTo>
                  <a:pt x="3346724" y="907109"/>
                  <a:pt x="3561567" y="1121906"/>
                  <a:pt x="3836757" y="1181049"/>
                </a:cubicBezTo>
                <a:cubicBezTo>
                  <a:pt x="3783482" y="910143"/>
                  <a:pt x="3568638" y="695346"/>
                  <a:pt x="3293448" y="636203"/>
                </a:cubicBezTo>
                <a:close/>
                <a:moveTo>
                  <a:pt x="3293448" y="2333028"/>
                </a:moveTo>
                <a:cubicBezTo>
                  <a:pt x="3346724" y="2603934"/>
                  <a:pt x="3561567" y="2818731"/>
                  <a:pt x="3836757" y="2877874"/>
                </a:cubicBezTo>
                <a:cubicBezTo>
                  <a:pt x="3783482" y="2606968"/>
                  <a:pt x="3568638" y="2392171"/>
                  <a:pt x="3293448" y="2333028"/>
                </a:cubicBezTo>
                <a:close/>
                <a:moveTo>
                  <a:pt x="3293446" y="2034258"/>
                </a:moveTo>
                <a:cubicBezTo>
                  <a:pt x="3568636" y="1975579"/>
                  <a:pt x="3783479" y="1762469"/>
                  <a:pt x="3836755" y="1493690"/>
                </a:cubicBezTo>
                <a:cubicBezTo>
                  <a:pt x="3561565" y="1552369"/>
                  <a:pt x="3346721" y="1765479"/>
                  <a:pt x="3293446" y="2034258"/>
                </a:cubicBezTo>
                <a:close/>
                <a:moveTo>
                  <a:pt x="3293446" y="3731083"/>
                </a:moveTo>
                <a:cubicBezTo>
                  <a:pt x="3568636" y="3672404"/>
                  <a:pt x="3783479" y="3459294"/>
                  <a:pt x="3836755" y="3190516"/>
                </a:cubicBezTo>
                <a:cubicBezTo>
                  <a:pt x="3561565" y="3249194"/>
                  <a:pt x="3346721" y="3462304"/>
                  <a:pt x="3293446" y="3731083"/>
                </a:cubicBezTo>
                <a:close/>
                <a:moveTo>
                  <a:pt x="3150081" y="503273"/>
                </a:moveTo>
                <a:lnTo>
                  <a:pt x="3150675" y="491833"/>
                </a:lnTo>
                <a:lnTo>
                  <a:pt x="3151173" y="491866"/>
                </a:lnTo>
                <a:lnTo>
                  <a:pt x="3151199" y="491372"/>
                </a:lnTo>
                <a:lnTo>
                  <a:pt x="3168287" y="492995"/>
                </a:lnTo>
                <a:cubicBezTo>
                  <a:pt x="3200672" y="493522"/>
                  <a:pt x="3232565" y="496503"/>
                  <a:pt x="3263748" y="502060"/>
                </a:cubicBezTo>
                <a:cubicBezTo>
                  <a:pt x="3269324" y="501641"/>
                  <a:pt x="3274652" y="502589"/>
                  <a:pt x="3279961" y="503599"/>
                </a:cubicBezTo>
                <a:lnTo>
                  <a:pt x="3280078" y="504747"/>
                </a:lnTo>
                <a:cubicBezTo>
                  <a:pt x="3638928" y="564145"/>
                  <a:pt x="3919967" y="844922"/>
                  <a:pt x="3970244" y="1197788"/>
                </a:cubicBezTo>
                <a:cubicBezTo>
                  <a:pt x="3970411" y="1197841"/>
                  <a:pt x="3970581" y="1197846"/>
                  <a:pt x="3970749" y="1197851"/>
                </a:cubicBezTo>
                <a:lnTo>
                  <a:pt x="3971290" y="1204541"/>
                </a:lnTo>
                <a:cubicBezTo>
                  <a:pt x="3976346" y="1234785"/>
                  <a:pt x="3978796" y="1265670"/>
                  <a:pt x="3978754" y="1296998"/>
                </a:cubicBezTo>
                <a:cubicBezTo>
                  <a:pt x="3980066" y="1302628"/>
                  <a:pt x="3980124" y="1308297"/>
                  <a:pt x="3980124" y="1313979"/>
                </a:cubicBezTo>
                <a:cubicBezTo>
                  <a:pt x="3980124" y="1317801"/>
                  <a:pt x="3980097" y="1321617"/>
                  <a:pt x="3979531" y="1325419"/>
                </a:cubicBezTo>
                <a:lnTo>
                  <a:pt x="3979032" y="1325386"/>
                </a:lnTo>
                <a:lnTo>
                  <a:pt x="3979006" y="1325881"/>
                </a:lnTo>
                <a:lnTo>
                  <a:pt x="3961888" y="1324255"/>
                </a:lnTo>
                <a:cubicBezTo>
                  <a:pt x="3929514" y="1323728"/>
                  <a:pt x="3897633" y="1320747"/>
                  <a:pt x="3866461" y="1315193"/>
                </a:cubicBezTo>
                <a:cubicBezTo>
                  <a:pt x="3860884" y="1315612"/>
                  <a:pt x="3855555" y="1314664"/>
                  <a:pt x="3850245" y="1313653"/>
                </a:cubicBezTo>
                <a:lnTo>
                  <a:pt x="3850129" y="1312505"/>
                </a:lnTo>
                <a:cubicBezTo>
                  <a:pt x="3491277" y="1253106"/>
                  <a:pt x="3210238" y="972329"/>
                  <a:pt x="3159963" y="619464"/>
                </a:cubicBezTo>
                <a:cubicBezTo>
                  <a:pt x="3159795" y="619411"/>
                  <a:pt x="3159627" y="619406"/>
                  <a:pt x="3159457" y="619401"/>
                </a:cubicBezTo>
                <a:lnTo>
                  <a:pt x="3158919" y="612725"/>
                </a:lnTo>
                <a:cubicBezTo>
                  <a:pt x="3153860" y="582475"/>
                  <a:pt x="3151410" y="551584"/>
                  <a:pt x="3151452" y="520249"/>
                </a:cubicBezTo>
                <a:cubicBezTo>
                  <a:pt x="3150140" y="514621"/>
                  <a:pt x="3150081" y="508954"/>
                  <a:pt x="3150081" y="503273"/>
                </a:cubicBezTo>
                <a:close/>
                <a:moveTo>
                  <a:pt x="3150081" y="2200098"/>
                </a:moveTo>
                <a:lnTo>
                  <a:pt x="3150675" y="2188658"/>
                </a:lnTo>
                <a:lnTo>
                  <a:pt x="3151173" y="2188691"/>
                </a:lnTo>
                <a:lnTo>
                  <a:pt x="3151199" y="2188197"/>
                </a:lnTo>
                <a:lnTo>
                  <a:pt x="3168287" y="2189820"/>
                </a:lnTo>
                <a:cubicBezTo>
                  <a:pt x="3200672" y="2190347"/>
                  <a:pt x="3232565" y="2193328"/>
                  <a:pt x="3263748" y="2198885"/>
                </a:cubicBezTo>
                <a:cubicBezTo>
                  <a:pt x="3269324" y="2198466"/>
                  <a:pt x="3274652" y="2199414"/>
                  <a:pt x="3279961" y="2200424"/>
                </a:cubicBezTo>
                <a:lnTo>
                  <a:pt x="3280078" y="2201572"/>
                </a:lnTo>
                <a:cubicBezTo>
                  <a:pt x="3638928" y="2260970"/>
                  <a:pt x="3919967" y="2541747"/>
                  <a:pt x="3970244" y="2894613"/>
                </a:cubicBezTo>
                <a:cubicBezTo>
                  <a:pt x="3970411" y="2894666"/>
                  <a:pt x="3970581" y="2894671"/>
                  <a:pt x="3970749" y="2894676"/>
                </a:cubicBezTo>
                <a:lnTo>
                  <a:pt x="3971290" y="2901366"/>
                </a:lnTo>
                <a:cubicBezTo>
                  <a:pt x="3976346" y="2931610"/>
                  <a:pt x="3978796" y="2962495"/>
                  <a:pt x="3978754" y="2993823"/>
                </a:cubicBezTo>
                <a:cubicBezTo>
                  <a:pt x="3980066" y="2999453"/>
                  <a:pt x="3980124" y="3005122"/>
                  <a:pt x="3980124" y="3010804"/>
                </a:cubicBezTo>
                <a:cubicBezTo>
                  <a:pt x="3980124" y="3014626"/>
                  <a:pt x="3980097" y="3018442"/>
                  <a:pt x="3979531" y="3022244"/>
                </a:cubicBezTo>
                <a:lnTo>
                  <a:pt x="3979032" y="3022211"/>
                </a:lnTo>
                <a:lnTo>
                  <a:pt x="3979006" y="3022706"/>
                </a:lnTo>
                <a:lnTo>
                  <a:pt x="3961888" y="3021080"/>
                </a:lnTo>
                <a:cubicBezTo>
                  <a:pt x="3929514" y="3020553"/>
                  <a:pt x="3897633" y="3017572"/>
                  <a:pt x="3866461" y="3012018"/>
                </a:cubicBezTo>
                <a:cubicBezTo>
                  <a:pt x="3860884" y="3012437"/>
                  <a:pt x="3855555" y="3011489"/>
                  <a:pt x="3850245" y="3010478"/>
                </a:cubicBezTo>
                <a:lnTo>
                  <a:pt x="3850129" y="3009330"/>
                </a:lnTo>
                <a:cubicBezTo>
                  <a:pt x="3491277" y="2949931"/>
                  <a:pt x="3210238" y="2669154"/>
                  <a:pt x="3159963" y="2316289"/>
                </a:cubicBezTo>
                <a:cubicBezTo>
                  <a:pt x="3159795" y="2316236"/>
                  <a:pt x="3159627" y="2316231"/>
                  <a:pt x="3159457" y="2316226"/>
                </a:cubicBezTo>
                <a:lnTo>
                  <a:pt x="3158919" y="2309550"/>
                </a:lnTo>
                <a:cubicBezTo>
                  <a:pt x="3153860" y="2279300"/>
                  <a:pt x="3151410" y="2248409"/>
                  <a:pt x="3151452" y="2217074"/>
                </a:cubicBezTo>
                <a:cubicBezTo>
                  <a:pt x="3150140" y="2211446"/>
                  <a:pt x="3150081" y="2205779"/>
                  <a:pt x="3150081" y="2200098"/>
                </a:cubicBezTo>
                <a:close/>
                <a:moveTo>
                  <a:pt x="3150081" y="3896923"/>
                </a:moveTo>
                <a:lnTo>
                  <a:pt x="3150675" y="3885483"/>
                </a:lnTo>
                <a:lnTo>
                  <a:pt x="3151173" y="3885516"/>
                </a:lnTo>
                <a:lnTo>
                  <a:pt x="3151199" y="3885022"/>
                </a:lnTo>
                <a:lnTo>
                  <a:pt x="3168287" y="3886645"/>
                </a:lnTo>
                <a:cubicBezTo>
                  <a:pt x="3200672" y="3887172"/>
                  <a:pt x="3232565" y="3890153"/>
                  <a:pt x="3263748" y="3895710"/>
                </a:cubicBezTo>
                <a:cubicBezTo>
                  <a:pt x="3269324" y="3895291"/>
                  <a:pt x="3274652" y="3896239"/>
                  <a:pt x="3279961" y="3897249"/>
                </a:cubicBezTo>
                <a:lnTo>
                  <a:pt x="3280078" y="3898397"/>
                </a:lnTo>
                <a:cubicBezTo>
                  <a:pt x="3514137" y="3937139"/>
                  <a:pt x="3715094" y="4070062"/>
                  <a:pt x="3840331" y="4255797"/>
                </a:cubicBezTo>
                <a:lnTo>
                  <a:pt x="3868775" y="4305008"/>
                </a:lnTo>
                <a:lnTo>
                  <a:pt x="3717725" y="4305008"/>
                </a:lnTo>
                <a:lnTo>
                  <a:pt x="3665602" y="4241205"/>
                </a:lnTo>
                <a:cubicBezTo>
                  <a:pt x="3568906" y="4136681"/>
                  <a:pt x="3439699" y="4061285"/>
                  <a:pt x="3293448" y="4029853"/>
                </a:cubicBezTo>
                <a:cubicBezTo>
                  <a:pt x="3310695" y="4117553"/>
                  <a:pt x="3344874" y="4199373"/>
                  <a:pt x="3392629" y="4271827"/>
                </a:cubicBezTo>
                <a:lnTo>
                  <a:pt x="3419311" y="4305008"/>
                </a:lnTo>
                <a:lnTo>
                  <a:pt x="3265201" y="4305008"/>
                </a:lnTo>
                <a:lnTo>
                  <a:pt x="3235080" y="4254710"/>
                </a:lnTo>
                <a:cubicBezTo>
                  <a:pt x="3197877" y="4179889"/>
                  <a:pt x="3172145" y="4098618"/>
                  <a:pt x="3159963" y="4013114"/>
                </a:cubicBezTo>
                <a:cubicBezTo>
                  <a:pt x="3159795" y="4013061"/>
                  <a:pt x="3159627" y="4013056"/>
                  <a:pt x="3159457" y="4013051"/>
                </a:cubicBezTo>
                <a:lnTo>
                  <a:pt x="3158919" y="4006375"/>
                </a:lnTo>
                <a:cubicBezTo>
                  <a:pt x="3153860" y="3976125"/>
                  <a:pt x="3151410" y="3945234"/>
                  <a:pt x="3151452" y="3913899"/>
                </a:cubicBezTo>
                <a:cubicBezTo>
                  <a:pt x="3150140" y="3908271"/>
                  <a:pt x="3150081" y="3902604"/>
                  <a:pt x="3150081" y="3896923"/>
                </a:cubicBezTo>
                <a:close/>
                <a:moveTo>
                  <a:pt x="3150079" y="469318"/>
                </a:moveTo>
                <a:cubicBezTo>
                  <a:pt x="3150079" y="463681"/>
                  <a:pt x="3150138" y="458057"/>
                  <a:pt x="3151450" y="452471"/>
                </a:cubicBezTo>
                <a:cubicBezTo>
                  <a:pt x="3151408" y="421389"/>
                  <a:pt x="3153857" y="390746"/>
                  <a:pt x="3158914" y="360740"/>
                </a:cubicBezTo>
                <a:lnTo>
                  <a:pt x="3159454" y="354103"/>
                </a:lnTo>
                <a:cubicBezTo>
                  <a:pt x="3159623" y="354098"/>
                  <a:pt x="3159792" y="354093"/>
                  <a:pt x="3159960" y="354040"/>
                </a:cubicBezTo>
                <a:cubicBezTo>
                  <a:pt x="3173111" y="262463"/>
                  <a:pt x="3202052" y="175780"/>
                  <a:pt x="3244173" y="96778"/>
                </a:cubicBezTo>
                <a:lnTo>
                  <a:pt x="3306807" y="0"/>
                </a:lnTo>
                <a:lnTo>
                  <a:pt x="3475182" y="0"/>
                </a:lnTo>
                <a:lnTo>
                  <a:pt x="3406954" y="76659"/>
                </a:lnTo>
                <a:cubicBezTo>
                  <a:pt x="3351687" y="153496"/>
                  <a:pt x="3312372" y="241952"/>
                  <a:pt x="3293446" y="337433"/>
                </a:cubicBezTo>
                <a:cubicBezTo>
                  <a:pt x="3476486" y="298404"/>
                  <a:pt x="3632827" y="191052"/>
                  <a:pt x="3732420" y="44350"/>
                </a:cubicBezTo>
                <a:lnTo>
                  <a:pt x="3754649" y="0"/>
                </a:lnTo>
                <a:lnTo>
                  <a:pt x="3903287" y="0"/>
                </a:lnTo>
                <a:lnTo>
                  <a:pt x="3851448" y="95636"/>
                </a:lnTo>
                <a:cubicBezTo>
                  <a:pt x="3727674" y="289169"/>
                  <a:pt x="3521481" y="428211"/>
                  <a:pt x="3280075" y="467856"/>
                </a:cubicBezTo>
                <a:lnTo>
                  <a:pt x="3279959" y="468995"/>
                </a:lnTo>
                <a:cubicBezTo>
                  <a:pt x="3274648" y="469998"/>
                  <a:pt x="3269319" y="470939"/>
                  <a:pt x="3263742" y="470523"/>
                </a:cubicBezTo>
                <a:cubicBezTo>
                  <a:pt x="3232570" y="476033"/>
                  <a:pt x="3200690" y="478991"/>
                  <a:pt x="3168316" y="479514"/>
                </a:cubicBezTo>
                <a:lnTo>
                  <a:pt x="3151197" y="481127"/>
                </a:lnTo>
                <a:lnTo>
                  <a:pt x="3151171" y="480636"/>
                </a:lnTo>
                <a:lnTo>
                  <a:pt x="3150672" y="480669"/>
                </a:lnTo>
                <a:cubicBezTo>
                  <a:pt x="3150106" y="476896"/>
                  <a:pt x="3150079" y="473110"/>
                  <a:pt x="3150079" y="469318"/>
                </a:cubicBezTo>
                <a:close/>
                <a:moveTo>
                  <a:pt x="3150079" y="2166144"/>
                </a:moveTo>
                <a:cubicBezTo>
                  <a:pt x="3150079" y="2160506"/>
                  <a:pt x="3150138" y="2154882"/>
                  <a:pt x="3151450" y="2149296"/>
                </a:cubicBezTo>
                <a:cubicBezTo>
                  <a:pt x="3151408" y="2118214"/>
                  <a:pt x="3153857" y="2087572"/>
                  <a:pt x="3158914" y="2057565"/>
                </a:cubicBezTo>
                <a:lnTo>
                  <a:pt x="3159454" y="2050928"/>
                </a:lnTo>
                <a:cubicBezTo>
                  <a:pt x="3159623" y="2050923"/>
                  <a:pt x="3159792" y="2050918"/>
                  <a:pt x="3159960" y="2050865"/>
                </a:cubicBezTo>
                <a:cubicBezTo>
                  <a:pt x="3210236" y="1700770"/>
                  <a:pt x="3491275" y="1422199"/>
                  <a:pt x="3850126" y="1363267"/>
                </a:cubicBezTo>
                <a:lnTo>
                  <a:pt x="3850243" y="1362128"/>
                </a:lnTo>
                <a:cubicBezTo>
                  <a:pt x="3855551" y="1361126"/>
                  <a:pt x="3860879" y="1360185"/>
                  <a:pt x="3866455" y="1360601"/>
                </a:cubicBezTo>
                <a:cubicBezTo>
                  <a:pt x="3897639" y="1355088"/>
                  <a:pt x="3929531" y="1352130"/>
                  <a:pt x="3961917" y="1351607"/>
                </a:cubicBezTo>
                <a:lnTo>
                  <a:pt x="3979004" y="1349997"/>
                </a:lnTo>
                <a:lnTo>
                  <a:pt x="3979030" y="1350487"/>
                </a:lnTo>
                <a:lnTo>
                  <a:pt x="3979528" y="1350455"/>
                </a:lnTo>
                <a:lnTo>
                  <a:pt x="3980122" y="1361805"/>
                </a:lnTo>
                <a:cubicBezTo>
                  <a:pt x="3980122" y="1367441"/>
                  <a:pt x="3980064" y="1373063"/>
                  <a:pt x="3978752" y="1378647"/>
                </a:cubicBezTo>
                <a:cubicBezTo>
                  <a:pt x="3978794" y="1409736"/>
                  <a:pt x="3976343" y="1440385"/>
                  <a:pt x="3971285" y="1470397"/>
                </a:cubicBezTo>
                <a:lnTo>
                  <a:pt x="3970746" y="1477021"/>
                </a:lnTo>
                <a:cubicBezTo>
                  <a:pt x="3970577" y="1477026"/>
                  <a:pt x="3970408" y="1477030"/>
                  <a:pt x="3970241" y="1477083"/>
                </a:cubicBezTo>
                <a:cubicBezTo>
                  <a:pt x="3919965" y="1827177"/>
                  <a:pt x="3638926" y="2105749"/>
                  <a:pt x="3280075" y="2164681"/>
                </a:cubicBezTo>
                <a:lnTo>
                  <a:pt x="3279959" y="2165820"/>
                </a:lnTo>
                <a:cubicBezTo>
                  <a:pt x="3274648" y="2166823"/>
                  <a:pt x="3269319" y="2167764"/>
                  <a:pt x="3263742" y="2167348"/>
                </a:cubicBezTo>
                <a:cubicBezTo>
                  <a:pt x="3232570" y="2172858"/>
                  <a:pt x="3200690" y="2175816"/>
                  <a:pt x="3168316" y="2176339"/>
                </a:cubicBezTo>
                <a:lnTo>
                  <a:pt x="3151197" y="2177952"/>
                </a:lnTo>
                <a:lnTo>
                  <a:pt x="3151171" y="2177461"/>
                </a:lnTo>
                <a:lnTo>
                  <a:pt x="3150672" y="2177494"/>
                </a:lnTo>
                <a:cubicBezTo>
                  <a:pt x="3150106" y="2173722"/>
                  <a:pt x="3150079" y="2169936"/>
                  <a:pt x="3150079" y="2166144"/>
                </a:cubicBezTo>
                <a:close/>
                <a:moveTo>
                  <a:pt x="3150079" y="3862969"/>
                </a:moveTo>
                <a:cubicBezTo>
                  <a:pt x="3150079" y="3857331"/>
                  <a:pt x="3150138" y="3851707"/>
                  <a:pt x="3151450" y="3846121"/>
                </a:cubicBezTo>
                <a:cubicBezTo>
                  <a:pt x="3151408" y="3815039"/>
                  <a:pt x="3153857" y="3784397"/>
                  <a:pt x="3158914" y="3754390"/>
                </a:cubicBezTo>
                <a:lnTo>
                  <a:pt x="3159454" y="3747753"/>
                </a:lnTo>
                <a:cubicBezTo>
                  <a:pt x="3159623" y="3747748"/>
                  <a:pt x="3159792" y="3747743"/>
                  <a:pt x="3159960" y="3747690"/>
                </a:cubicBezTo>
                <a:cubicBezTo>
                  <a:pt x="3210236" y="3397595"/>
                  <a:pt x="3491275" y="3119024"/>
                  <a:pt x="3850126" y="3060092"/>
                </a:cubicBezTo>
                <a:lnTo>
                  <a:pt x="3850243" y="3058953"/>
                </a:lnTo>
                <a:cubicBezTo>
                  <a:pt x="3855551" y="3057951"/>
                  <a:pt x="3860879" y="3057010"/>
                  <a:pt x="3866455" y="3057426"/>
                </a:cubicBezTo>
                <a:cubicBezTo>
                  <a:pt x="3897639" y="3051913"/>
                  <a:pt x="3929531" y="3048955"/>
                  <a:pt x="3961917" y="3048432"/>
                </a:cubicBezTo>
                <a:lnTo>
                  <a:pt x="3979004" y="3046822"/>
                </a:lnTo>
                <a:lnTo>
                  <a:pt x="3979030" y="3047312"/>
                </a:lnTo>
                <a:lnTo>
                  <a:pt x="3979528" y="3047280"/>
                </a:lnTo>
                <a:lnTo>
                  <a:pt x="3980122" y="3058630"/>
                </a:lnTo>
                <a:cubicBezTo>
                  <a:pt x="3980122" y="3064266"/>
                  <a:pt x="3980064" y="3069889"/>
                  <a:pt x="3978752" y="3075472"/>
                </a:cubicBezTo>
                <a:cubicBezTo>
                  <a:pt x="3978794" y="3106561"/>
                  <a:pt x="3976343" y="3137210"/>
                  <a:pt x="3971285" y="3167222"/>
                </a:cubicBezTo>
                <a:lnTo>
                  <a:pt x="3970746" y="3173846"/>
                </a:lnTo>
                <a:cubicBezTo>
                  <a:pt x="3970577" y="3173851"/>
                  <a:pt x="3970408" y="3173856"/>
                  <a:pt x="3970241" y="3173908"/>
                </a:cubicBezTo>
                <a:cubicBezTo>
                  <a:pt x="3919965" y="3524002"/>
                  <a:pt x="3638926" y="3802574"/>
                  <a:pt x="3280075" y="3861506"/>
                </a:cubicBezTo>
                <a:lnTo>
                  <a:pt x="3279959" y="3862645"/>
                </a:lnTo>
                <a:cubicBezTo>
                  <a:pt x="3274648" y="3863648"/>
                  <a:pt x="3269319" y="3864589"/>
                  <a:pt x="3263742" y="3864173"/>
                </a:cubicBezTo>
                <a:cubicBezTo>
                  <a:pt x="3232570" y="3869683"/>
                  <a:pt x="3200690" y="3872641"/>
                  <a:pt x="3168316" y="3873164"/>
                </a:cubicBezTo>
                <a:lnTo>
                  <a:pt x="3151197" y="3874777"/>
                </a:lnTo>
                <a:lnTo>
                  <a:pt x="3151171" y="3874286"/>
                </a:lnTo>
                <a:lnTo>
                  <a:pt x="3150672" y="3874319"/>
                </a:lnTo>
                <a:cubicBezTo>
                  <a:pt x="3150106" y="3870547"/>
                  <a:pt x="3150079" y="3866761"/>
                  <a:pt x="3150079" y="3862969"/>
                </a:cubicBezTo>
                <a:close/>
                <a:moveTo>
                  <a:pt x="2442890" y="1181049"/>
                </a:moveTo>
                <a:cubicBezTo>
                  <a:pt x="2718080" y="1121906"/>
                  <a:pt x="2932923" y="907109"/>
                  <a:pt x="2986199" y="636203"/>
                </a:cubicBezTo>
                <a:cubicBezTo>
                  <a:pt x="2711009" y="695346"/>
                  <a:pt x="2496165" y="910143"/>
                  <a:pt x="2442890" y="1181049"/>
                </a:cubicBezTo>
                <a:close/>
                <a:moveTo>
                  <a:pt x="2442890" y="1493690"/>
                </a:moveTo>
                <a:cubicBezTo>
                  <a:pt x="2496166" y="1762469"/>
                  <a:pt x="2711009" y="1975579"/>
                  <a:pt x="2986199" y="2034258"/>
                </a:cubicBezTo>
                <a:cubicBezTo>
                  <a:pt x="2932924" y="1765479"/>
                  <a:pt x="2718080" y="1552369"/>
                  <a:pt x="2442890" y="1493690"/>
                </a:cubicBezTo>
                <a:close/>
                <a:moveTo>
                  <a:pt x="2442890" y="2877874"/>
                </a:moveTo>
                <a:cubicBezTo>
                  <a:pt x="2718080" y="2818731"/>
                  <a:pt x="2932923" y="2603934"/>
                  <a:pt x="2986199" y="2333028"/>
                </a:cubicBezTo>
                <a:cubicBezTo>
                  <a:pt x="2711009" y="2392171"/>
                  <a:pt x="2496165" y="2606968"/>
                  <a:pt x="2442890" y="2877874"/>
                </a:cubicBezTo>
                <a:close/>
                <a:moveTo>
                  <a:pt x="2442890" y="3190516"/>
                </a:moveTo>
                <a:cubicBezTo>
                  <a:pt x="2496166" y="3459294"/>
                  <a:pt x="2711009" y="3672404"/>
                  <a:pt x="2986199" y="3731083"/>
                </a:cubicBezTo>
                <a:cubicBezTo>
                  <a:pt x="2932924" y="3462304"/>
                  <a:pt x="2718080" y="3249194"/>
                  <a:pt x="2442890" y="3190516"/>
                </a:cubicBezTo>
                <a:close/>
                <a:moveTo>
                  <a:pt x="2410871" y="4305008"/>
                </a:moveTo>
                <a:lnTo>
                  <a:pt x="2439316" y="4255797"/>
                </a:lnTo>
                <a:cubicBezTo>
                  <a:pt x="2564553" y="4070062"/>
                  <a:pt x="2765510" y="3937139"/>
                  <a:pt x="2999569" y="3898397"/>
                </a:cubicBezTo>
                <a:lnTo>
                  <a:pt x="2999686" y="3897249"/>
                </a:lnTo>
                <a:cubicBezTo>
                  <a:pt x="3004995" y="3896239"/>
                  <a:pt x="3010323" y="3895291"/>
                  <a:pt x="3015899" y="3895710"/>
                </a:cubicBezTo>
                <a:cubicBezTo>
                  <a:pt x="3047082" y="3890153"/>
                  <a:pt x="3078975" y="3887172"/>
                  <a:pt x="3111360" y="3886645"/>
                </a:cubicBezTo>
                <a:lnTo>
                  <a:pt x="3128448" y="3885022"/>
                </a:lnTo>
                <a:lnTo>
                  <a:pt x="3128474" y="3885516"/>
                </a:lnTo>
                <a:lnTo>
                  <a:pt x="3128972" y="3885483"/>
                </a:lnTo>
                <a:lnTo>
                  <a:pt x="3129566" y="3896923"/>
                </a:lnTo>
                <a:cubicBezTo>
                  <a:pt x="3129566" y="3902604"/>
                  <a:pt x="3129507" y="3908271"/>
                  <a:pt x="3128195" y="3913899"/>
                </a:cubicBezTo>
                <a:cubicBezTo>
                  <a:pt x="3128237" y="3945234"/>
                  <a:pt x="3125787" y="3976125"/>
                  <a:pt x="3120728" y="4006375"/>
                </a:cubicBezTo>
                <a:lnTo>
                  <a:pt x="3120190" y="4013051"/>
                </a:lnTo>
                <a:cubicBezTo>
                  <a:pt x="3120020" y="4013056"/>
                  <a:pt x="3119852" y="4013061"/>
                  <a:pt x="3119684" y="4013114"/>
                </a:cubicBezTo>
                <a:cubicBezTo>
                  <a:pt x="3107502" y="4098618"/>
                  <a:pt x="3081770" y="4179889"/>
                  <a:pt x="3044567" y="4254710"/>
                </a:cubicBezTo>
                <a:lnTo>
                  <a:pt x="3014445" y="4305008"/>
                </a:lnTo>
                <a:lnTo>
                  <a:pt x="2860336" y="4305008"/>
                </a:lnTo>
                <a:lnTo>
                  <a:pt x="2887018" y="4271827"/>
                </a:lnTo>
                <a:cubicBezTo>
                  <a:pt x="2934773" y="4199373"/>
                  <a:pt x="2968952" y="4117553"/>
                  <a:pt x="2986199" y="4029853"/>
                </a:cubicBezTo>
                <a:cubicBezTo>
                  <a:pt x="2839947" y="4061285"/>
                  <a:pt x="2710740" y="4136681"/>
                  <a:pt x="2614045" y="4241205"/>
                </a:cubicBezTo>
                <a:lnTo>
                  <a:pt x="2561922" y="4305008"/>
                </a:lnTo>
                <a:close/>
                <a:moveTo>
                  <a:pt x="2376360" y="0"/>
                </a:moveTo>
                <a:lnTo>
                  <a:pt x="2524998" y="0"/>
                </a:lnTo>
                <a:lnTo>
                  <a:pt x="2547226" y="44350"/>
                </a:lnTo>
                <a:cubicBezTo>
                  <a:pt x="2646819" y="191052"/>
                  <a:pt x="2803160" y="298404"/>
                  <a:pt x="2986199" y="337433"/>
                </a:cubicBezTo>
                <a:cubicBezTo>
                  <a:pt x="2967274" y="241952"/>
                  <a:pt x="2927959" y="153496"/>
                  <a:pt x="2872691" y="76659"/>
                </a:cubicBezTo>
                <a:lnTo>
                  <a:pt x="2804464" y="0"/>
                </a:lnTo>
                <a:lnTo>
                  <a:pt x="2972839" y="0"/>
                </a:lnTo>
                <a:lnTo>
                  <a:pt x="3035473" y="96778"/>
                </a:lnTo>
                <a:cubicBezTo>
                  <a:pt x="3077594" y="175780"/>
                  <a:pt x="3106535" y="262463"/>
                  <a:pt x="3119686" y="354040"/>
                </a:cubicBezTo>
                <a:cubicBezTo>
                  <a:pt x="3119853" y="354093"/>
                  <a:pt x="3120023" y="354098"/>
                  <a:pt x="3120191" y="354103"/>
                </a:cubicBezTo>
                <a:lnTo>
                  <a:pt x="3120732" y="360740"/>
                </a:lnTo>
                <a:cubicBezTo>
                  <a:pt x="3125788" y="390746"/>
                  <a:pt x="3128238" y="421389"/>
                  <a:pt x="3128196" y="452471"/>
                </a:cubicBezTo>
                <a:cubicBezTo>
                  <a:pt x="3129508" y="458057"/>
                  <a:pt x="3129566" y="463681"/>
                  <a:pt x="3129566" y="469318"/>
                </a:cubicBezTo>
                <a:cubicBezTo>
                  <a:pt x="3129566" y="473110"/>
                  <a:pt x="3129539" y="476896"/>
                  <a:pt x="3128973" y="480669"/>
                </a:cubicBezTo>
                <a:lnTo>
                  <a:pt x="3128474" y="480636"/>
                </a:lnTo>
                <a:lnTo>
                  <a:pt x="3128448" y="481127"/>
                </a:lnTo>
                <a:lnTo>
                  <a:pt x="3111330" y="479514"/>
                </a:lnTo>
                <a:cubicBezTo>
                  <a:pt x="3078956" y="478991"/>
                  <a:pt x="3047075" y="476033"/>
                  <a:pt x="3015903" y="470523"/>
                </a:cubicBezTo>
                <a:cubicBezTo>
                  <a:pt x="3010326" y="470939"/>
                  <a:pt x="3004997" y="469998"/>
                  <a:pt x="2999687" y="468995"/>
                </a:cubicBezTo>
                <a:lnTo>
                  <a:pt x="2999571" y="467856"/>
                </a:lnTo>
                <a:cubicBezTo>
                  <a:pt x="2758165" y="428211"/>
                  <a:pt x="2551973" y="289169"/>
                  <a:pt x="2428199" y="95636"/>
                </a:cubicBezTo>
                <a:close/>
                <a:moveTo>
                  <a:pt x="2299523" y="1313979"/>
                </a:moveTo>
                <a:cubicBezTo>
                  <a:pt x="2299523" y="1308297"/>
                  <a:pt x="2299582" y="1302628"/>
                  <a:pt x="2300894" y="1296998"/>
                </a:cubicBezTo>
                <a:cubicBezTo>
                  <a:pt x="2300852" y="1265670"/>
                  <a:pt x="2303301" y="1234785"/>
                  <a:pt x="2308358" y="1204541"/>
                </a:cubicBezTo>
                <a:lnTo>
                  <a:pt x="2308898" y="1197851"/>
                </a:lnTo>
                <a:cubicBezTo>
                  <a:pt x="2309067" y="1197846"/>
                  <a:pt x="2309236" y="1197841"/>
                  <a:pt x="2309404" y="1197788"/>
                </a:cubicBezTo>
                <a:cubicBezTo>
                  <a:pt x="2359680" y="844922"/>
                  <a:pt x="2640719" y="564145"/>
                  <a:pt x="2999570" y="504747"/>
                </a:cubicBezTo>
                <a:lnTo>
                  <a:pt x="2999687" y="503599"/>
                </a:lnTo>
                <a:cubicBezTo>
                  <a:pt x="3004995" y="502589"/>
                  <a:pt x="3010323" y="501641"/>
                  <a:pt x="3015899" y="502060"/>
                </a:cubicBezTo>
                <a:cubicBezTo>
                  <a:pt x="3047083" y="496503"/>
                  <a:pt x="3078975" y="493522"/>
                  <a:pt x="3111361" y="492995"/>
                </a:cubicBezTo>
                <a:lnTo>
                  <a:pt x="3128448" y="491372"/>
                </a:lnTo>
                <a:lnTo>
                  <a:pt x="3128474" y="491866"/>
                </a:lnTo>
                <a:lnTo>
                  <a:pt x="3128972" y="491833"/>
                </a:lnTo>
                <a:lnTo>
                  <a:pt x="3129566" y="503273"/>
                </a:lnTo>
                <a:cubicBezTo>
                  <a:pt x="3129566" y="508954"/>
                  <a:pt x="3129508" y="514621"/>
                  <a:pt x="3128196" y="520249"/>
                </a:cubicBezTo>
                <a:cubicBezTo>
                  <a:pt x="3128238" y="551584"/>
                  <a:pt x="3125787" y="582475"/>
                  <a:pt x="3120729" y="612725"/>
                </a:cubicBezTo>
                <a:lnTo>
                  <a:pt x="3120190" y="619401"/>
                </a:lnTo>
                <a:cubicBezTo>
                  <a:pt x="3120021" y="619406"/>
                  <a:pt x="3119852" y="619411"/>
                  <a:pt x="3119685" y="619464"/>
                </a:cubicBezTo>
                <a:cubicBezTo>
                  <a:pt x="3069409" y="972329"/>
                  <a:pt x="2788370" y="1253106"/>
                  <a:pt x="2429519" y="1312505"/>
                </a:cubicBezTo>
                <a:lnTo>
                  <a:pt x="2429403" y="1313653"/>
                </a:lnTo>
                <a:cubicBezTo>
                  <a:pt x="2424092" y="1314664"/>
                  <a:pt x="2418763" y="1315612"/>
                  <a:pt x="2413186" y="1315193"/>
                </a:cubicBezTo>
                <a:cubicBezTo>
                  <a:pt x="2382014" y="1320747"/>
                  <a:pt x="2350134" y="1323728"/>
                  <a:pt x="2317760" y="1324255"/>
                </a:cubicBezTo>
                <a:lnTo>
                  <a:pt x="2300641" y="1325881"/>
                </a:lnTo>
                <a:lnTo>
                  <a:pt x="2300615" y="1325386"/>
                </a:lnTo>
                <a:lnTo>
                  <a:pt x="2300116" y="1325419"/>
                </a:lnTo>
                <a:cubicBezTo>
                  <a:pt x="2299550" y="1321617"/>
                  <a:pt x="2299523" y="1317801"/>
                  <a:pt x="2299523" y="1313979"/>
                </a:cubicBezTo>
                <a:close/>
                <a:moveTo>
                  <a:pt x="2299523" y="1361805"/>
                </a:moveTo>
                <a:lnTo>
                  <a:pt x="2300117" y="1350455"/>
                </a:lnTo>
                <a:lnTo>
                  <a:pt x="2300615" y="1350487"/>
                </a:lnTo>
                <a:lnTo>
                  <a:pt x="2300641" y="1349997"/>
                </a:lnTo>
                <a:lnTo>
                  <a:pt x="2317729" y="1351607"/>
                </a:lnTo>
                <a:cubicBezTo>
                  <a:pt x="2350114" y="1352130"/>
                  <a:pt x="2382007" y="1355088"/>
                  <a:pt x="2413190" y="1360601"/>
                </a:cubicBezTo>
                <a:cubicBezTo>
                  <a:pt x="2418766" y="1360185"/>
                  <a:pt x="2424094" y="1361126"/>
                  <a:pt x="2429403" y="1362128"/>
                </a:cubicBezTo>
                <a:lnTo>
                  <a:pt x="2429520" y="1363267"/>
                </a:lnTo>
                <a:cubicBezTo>
                  <a:pt x="2788370" y="1422199"/>
                  <a:pt x="3069409" y="1700770"/>
                  <a:pt x="3119686" y="2050865"/>
                </a:cubicBezTo>
                <a:cubicBezTo>
                  <a:pt x="3119853" y="2050918"/>
                  <a:pt x="3120023" y="2050923"/>
                  <a:pt x="3120191" y="2050928"/>
                </a:cubicBezTo>
                <a:lnTo>
                  <a:pt x="3120732" y="2057565"/>
                </a:lnTo>
                <a:cubicBezTo>
                  <a:pt x="3125788" y="2087572"/>
                  <a:pt x="3128238" y="2118214"/>
                  <a:pt x="3128196" y="2149296"/>
                </a:cubicBezTo>
                <a:cubicBezTo>
                  <a:pt x="3129508" y="2154882"/>
                  <a:pt x="3129566" y="2160506"/>
                  <a:pt x="3129566" y="2166144"/>
                </a:cubicBezTo>
                <a:cubicBezTo>
                  <a:pt x="3129566" y="2169936"/>
                  <a:pt x="3129539" y="2173722"/>
                  <a:pt x="3128973" y="2177494"/>
                </a:cubicBezTo>
                <a:lnTo>
                  <a:pt x="3128474" y="2177461"/>
                </a:lnTo>
                <a:lnTo>
                  <a:pt x="3128448" y="2177952"/>
                </a:lnTo>
                <a:lnTo>
                  <a:pt x="3111330" y="2176339"/>
                </a:lnTo>
                <a:cubicBezTo>
                  <a:pt x="3078956" y="2175816"/>
                  <a:pt x="3047075" y="2172858"/>
                  <a:pt x="3015903" y="2167348"/>
                </a:cubicBezTo>
                <a:cubicBezTo>
                  <a:pt x="3010326" y="2167764"/>
                  <a:pt x="3004997" y="2166823"/>
                  <a:pt x="2999687" y="2165820"/>
                </a:cubicBezTo>
                <a:lnTo>
                  <a:pt x="2999571" y="2164681"/>
                </a:lnTo>
                <a:cubicBezTo>
                  <a:pt x="2640719" y="2105749"/>
                  <a:pt x="2359680" y="1827177"/>
                  <a:pt x="2309405" y="1477083"/>
                </a:cubicBezTo>
                <a:cubicBezTo>
                  <a:pt x="2309237" y="1477030"/>
                  <a:pt x="2309069" y="1477026"/>
                  <a:pt x="2308899" y="1477021"/>
                </a:cubicBezTo>
                <a:lnTo>
                  <a:pt x="2308361" y="1470397"/>
                </a:lnTo>
                <a:cubicBezTo>
                  <a:pt x="2303302" y="1440385"/>
                  <a:pt x="2300852" y="1409736"/>
                  <a:pt x="2300894" y="1378647"/>
                </a:cubicBezTo>
                <a:cubicBezTo>
                  <a:pt x="2299582" y="1373063"/>
                  <a:pt x="2299523" y="1367441"/>
                  <a:pt x="2299523" y="1361805"/>
                </a:cubicBezTo>
                <a:close/>
                <a:moveTo>
                  <a:pt x="2299523" y="3010804"/>
                </a:moveTo>
                <a:cubicBezTo>
                  <a:pt x="2299523" y="3005122"/>
                  <a:pt x="2299582" y="2999453"/>
                  <a:pt x="2300894" y="2993823"/>
                </a:cubicBezTo>
                <a:cubicBezTo>
                  <a:pt x="2300852" y="2962495"/>
                  <a:pt x="2303301" y="2931610"/>
                  <a:pt x="2308358" y="2901366"/>
                </a:cubicBezTo>
                <a:lnTo>
                  <a:pt x="2308898" y="2894676"/>
                </a:lnTo>
                <a:cubicBezTo>
                  <a:pt x="2309067" y="2894671"/>
                  <a:pt x="2309236" y="2894666"/>
                  <a:pt x="2309404" y="2894613"/>
                </a:cubicBezTo>
                <a:cubicBezTo>
                  <a:pt x="2359680" y="2541747"/>
                  <a:pt x="2640719" y="2260970"/>
                  <a:pt x="2999570" y="2201572"/>
                </a:cubicBezTo>
                <a:lnTo>
                  <a:pt x="2999687" y="2200424"/>
                </a:lnTo>
                <a:cubicBezTo>
                  <a:pt x="3004995" y="2199414"/>
                  <a:pt x="3010323" y="2198466"/>
                  <a:pt x="3015899" y="2198885"/>
                </a:cubicBezTo>
                <a:cubicBezTo>
                  <a:pt x="3047083" y="2193328"/>
                  <a:pt x="3078975" y="2190347"/>
                  <a:pt x="3111361" y="2189820"/>
                </a:cubicBezTo>
                <a:lnTo>
                  <a:pt x="3128448" y="2188197"/>
                </a:lnTo>
                <a:lnTo>
                  <a:pt x="3128474" y="2188691"/>
                </a:lnTo>
                <a:lnTo>
                  <a:pt x="3128972" y="2188658"/>
                </a:lnTo>
                <a:lnTo>
                  <a:pt x="3129566" y="2200098"/>
                </a:lnTo>
                <a:cubicBezTo>
                  <a:pt x="3129566" y="2205779"/>
                  <a:pt x="3129508" y="2211446"/>
                  <a:pt x="3128196" y="2217074"/>
                </a:cubicBezTo>
                <a:cubicBezTo>
                  <a:pt x="3128238" y="2248409"/>
                  <a:pt x="3125787" y="2279300"/>
                  <a:pt x="3120729" y="2309550"/>
                </a:cubicBezTo>
                <a:lnTo>
                  <a:pt x="3120190" y="2316226"/>
                </a:lnTo>
                <a:cubicBezTo>
                  <a:pt x="3120021" y="2316231"/>
                  <a:pt x="3119852" y="2316236"/>
                  <a:pt x="3119685" y="2316289"/>
                </a:cubicBezTo>
                <a:cubicBezTo>
                  <a:pt x="3069409" y="2669154"/>
                  <a:pt x="2788370" y="2949931"/>
                  <a:pt x="2429519" y="3009330"/>
                </a:cubicBezTo>
                <a:lnTo>
                  <a:pt x="2429403" y="3010478"/>
                </a:lnTo>
                <a:cubicBezTo>
                  <a:pt x="2424092" y="3011489"/>
                  <a:pt x="2418763" y="3012437"/>
                  <a:pt x="2413186" y="3012018"/>
                </a:cubicBezTo>
                <a:cubicBezTo>
                  <a:pt x="2382014" y="3017572"/>
                  <a:pt x="2350134" y="3020553"/>
                  <a:pt x="2317760" y="3021080"/>
                </a:cubicBezTo>
                <a:lnTo>
                  <a:pt x="2300641" y="3022706"/>
                </a:lnTo>
                <a:lnTo>
                  <a:pt x="2300615" y="3022211"/>
                </a:lnTo>
                <a:lnTo>
                  <a:pt x="2300116" y="3022244"/>
                </a:lnTo>
                <a:cubicBezTo>
                  <a:pt x="2299550" y="3018442"/>
                  <a:pt x="2299523" y="3014626"/>
                  <a:pt x="2299523" y="3010804"/>
                </a:cubicBezTo>
                <a:close/>
                <a:moveTo>
                  <a:pt x="2299523" y="3058630"/>
                </a:moveTo>
                <a:lnTo>
                  <a:pt x="2300117" y="3047280"/>
                </a:lnTo>
                <a:lnTo>
                  <a:pt x="2300615" y="3047312"/>
                </a:lnTo>
                <a:lnTo>
                  <a:pt x="2300641" y="3046822"/>
                </a:lnTo>
                <a:lnTo>
                  <a:pt x="2317729" y="3048432"/>
                </a:lnTo>
                <a:cubicBezTo>
                  <a:pt x="2350114" y="3048955"/>
                  <a:pt x="2382007" y="3051913"/>
                  <a:pt x="2413190" y="3057426"/>
                </a:cubicBezTo>
                <a:cubicBezTo>
                  <a:pt x="2418766" y="3057010"/>
                  <a:pt x="2424094" y="3057951"/>
                  <a:pt x="2429403" y="3058953"/>
                </a:cubicBezTo>
                <a:lnTo>
                  <a:pt x="2429520" y="3060092"/>
                </a:lnTo>
                <a:cubicBezTo>
                  <a:pt x="2788370" y="3119024"/>
                  <a:pt x="3069409" y="3397595"/>
                  <a:pt x="3119686" y="3747690"/>
                </a:cubicBezTo>
                <a:cubicBezTo>
                  <a:pt x="3119853" y="3747743"/>
                  <a:pt x="3120023" y="3747748"/>
                  <a:pt x="3120191" y="3747753"/>
                </a:cubicBezTo>
                <a:lnTo>
                  <a:pt x="3120732" y="3754390"/>
                </a:lnTo>
                <a:cubicBezTo>
                  <a:pt x="3125788" y="3784397"/>
                  <a:pt x="3128238" y="3815039"/>
                  <a:pt x="3128196" y="3846121"/>
                </a:cubicBezTo>
                <a:cubicBezTo>
                  <a:pt x="3129508" y="3851707"/>
                  <a:pt x="3129566" y="3857331"/>
                  <a:pt x="3129566" y="3862969"/>
                </a:cubicBezTo>
                <a:cubicBezTo>
                  <a:pt x="3129566" y="3866761"/>
                  <a:pt x="3129539" y="3870547"/>
                  <a:pt x="3128973" y="3874319"/>
                </a:cubicBezTo>
                <a:lnTo>
                  <a:pt x="3128474" y="3874286"/>
                </a:lnTo>
                <a:lnTo>
                  <a:pt x="3128448" y="3874777"/>
                </a:lnTo>
                <a:lnTo>
                  <a:pt x="3111330" y="3873164"/>
                </a:lnTo>
                <a:cubicBezTo>
                  <a:pt x="3078956" y="3872641"/>
                  <a:pt x="3047075" y="3869683"/>
                  <a:pt x="3015903" y="3864173"/>
                </a:cubicBezTo>
                <a:cubicBezTo>
                  <a:pt x="3010326" y="3864589"/>
                  <a:pt x="3004997" y="3863648"/>
                  <a:pt x="2999687" y="3862645"/>
                </a:cubicBezTo>
                <a:lnTo>
                  <a:pt x="2999571" y="3861506"/>
                </a:lnTo>
                <a:cubicBezTo>
                  <a:pt x="2640719" y="3802574"/>
                  <a:pt x="2359680" y="3524002"/>
                  <a:pt x="2309405" y="3173908"/>
                </a:cubicBezTo>
                <a:cubicBezTo>
                  <a:pt x="2309237" y="3173856"/>
                  <a:pt x="2309069" y="3173851"/>
                  <a:pt x="2308899" y="3173846"/>
                </a:cubicBezTo>
                <a:lnTo>
                  <a:pt x="2308361" y="3167222"/>
                </a:lnTo>
                <a:cubicBezTo>
                  <a:pt x="2303302" y="3137210"/>
                  <a:pt x="2300852" y="3106561"/>
                  <a:pt x="2300894" y="3075472"/>
                </a:cubicBezTo>
                <a:cubicBezTo>
                  <a:pt x="2299582" y="3069889"/>
                  <a:pt x="2299523" y="3064266"/>
                  <a:pt x="2299523" y="3058630"/>
                </a:cubicBezTo>
                <a:close/>
                <a:moveTo>
                  <a:pt x="1601297" y="636203"/>
                </a:moveTo>
                <a:cubicBezTo>
                  <a:pt x="1654573" y="907109"/>
                  <a:pt x="1869416" y="1121906"/>
                  <a:pt x="2144606" y="1181049"/>
                </a:cubicBezTo>
                <a:cubicBezTo>
                  <a:pt x="2091331" y="910143"/>
                  <a:pt x="1876487" y="695346"/>
                  <a:pt x="1601297" y="636203"/>
                </a:cubicBezTo>
                <a:close/>
                <a:moveTo>
                  <a:pt x="1601297" y="2333028"/>
                </a:moveTo>
                <a:cubicBezTo>
                  <a:pt x="1654573" y="2603934"/>
                  <a:pt x="1869416" y="2818731"/>
                  <a:pt x="2144606" y="2877874"/>
                </a:cubicBezTo>
                <a:cubicBezTo>
                  <a:pt x="2091331" y="2606968"/>
                  <a:pt x="1876487" y="2392171"/>
                  <a:pt x="1601297" y="2333028"/>
                </a:cubicBezTo>
                <a:close/>
                <a:moveTo>
                  <a:pt x="1601295" y="2034258"/>
                </a:moveTo>
                <a:cubicBezTo>
                  <a:pt x="1876485" y="1975579"/>
                  <a:pt x="2091328" y="1762469"/>
                  <a:pt x="2144604" y="1493690"/>
                </a:cubicBezTo>
                <a:cubicBezTo>
                  <a:pt x="1869414" y="1552369"/>
                  <a:pt x="1654570" y="1765479"/>
                  <a:pt x="1601295" y="2034258"/>
                </a:cubicBezTo>
                <a:close/>
                <a:moveTo>
                  <a:pt x="1601295" y="3731083"/>
                </a:moveTo>
                <a:cubicBezTo>
                  <a:pt x="1876485" y="3672404"/>
                  <a:pt x="2091328" y="3459294"/>
                  <a:pt x="2144604" y="3190516"/>
                </a:cubicBezTo>
                <a:cubicBezTo>
                  <a:pt x="1869414" y="3249194"/>
                  <a:pt x="1654570" y="3462304"/>
                  <a:pt x="1601295" y="3731083"/>
                </a:cubicBezTo>
                <a:close/>
                <a:moveTo>
                  <a:pt x="1457930" y="503273"/>
                </a:moveTo>
                <a:lnTo>
                  <a:pt x="1458524" y="491833"/>
                </a:lnTo>
                <a:lnTo>
                  <a:pt x="1459022" y="491866"/>
                </a:lnTo>
                <a:lnTo>
                  <a:pt x="1459048" y="491372"/>
                </a:lnTo>
                <a:lnTo>
                  <a:pt x="1476135" y="492995"/>
                </a:lnTo>
                <a:cubicBezTo>
                  <a:pt x="1508521" y="493522"/>
                  <a:pt x="1540413" y="496503"/>
                  <a:pt x="1571597" y="502060"/>
                </a:cubicBezTo>
                <a:cubicBezTo>
                  <a:pt x="1577173" y="501641"/>
                  <a:pt x="1582501" y="502589"/>
                  <a:pt x="1587809" y="503599"/>
                </a:cubicBezTo>
                <a:lnTo>
                  <a:pt x="1587926" y="504747"/>
                </a:lnTo>
                <a:cubicBezTo>
                  <a:pt x="1946777" y="564145"/>
                  <a:pt x="2227816" y="844922"/>
                  <a:pt x="2278092" y="1197788"/>
                </a:cubicBezTo>
                <a:cubicBezTo>
                  <a:pt x="2278260" y="1197841"/>
                  <a:pt x="2278429" y="1197846"/>
                  <a:pt x="2278598" y="1197851"/>
                </a:cubicBezTo>
                <a:lnTo>
                  <a:pt x="2279138" y="1204541"/>
                </a:lnTo>
                <a:cubicBezTo>
                  <a:pt x="2284195" y="1234785"/>
                  <a:pt x="2286644" y="1265670"/>
                  <a:pt x="2286602" y="1296998"/>
                </a:cubicBezTo>
                <a:cubicBezTo>
                  <a:pt x="2287914" y="1302628"/>
                  <a:pt x="2287973" y="1308297"/>
                  <a:pt x="2287973" y="1313979"/>
                </a:cubicBezTo>
                <a:cubicBezTo>
                  <a:pt x="2287973" y="1317801"/>
                  <a:pt x="2287946" y="1321617"/>
                  <a:pt x="2287380" y="1325419"/>
                </a:cubicBezTo>
                <a:lnTo>
                  <a:pt x="2286881" y="1325386"/>
                </a:lnTo>
                <a:lnTo>
                  <a:pt x="2286855" y="1325881"/>
                </a:lnTo>
                <a:lnTo>
                  <a:pt x="2269736" y="1324255"/>
                </a:lnTo>
                <a:cubicBezTo>
                  <a:pt x="2237362" y="1323728"/>
                  <a:pt x="2205482" y="1320747"/>
                  <a:pt x="2174310" y="1315193"/>
                </a:cubicBezTo>
                <a:cubicBezTo>
                  <a:pt x="2168733" y="1315612"/>
                  <a:pt x="2163404" y="1314664"/>
                  <a:pt x="2158093" y="1313653"/>
                </a:cubicBezTo>
                <a:lnTo>
                  <a:pt x="2157977" y="1312505"/>
                </a:lnTo>
                <a:cubicBezTo>
                  <a:pt x="1799126" y="1253106"/>
                  <a:pt x="1518087" y="972329"/>
                  <a:pt x="1467811" y="619464"/>
                </a:cubicBezTo>
                <a:cubicBezTo>
                  <a:pt x="1467644" y="619411"/>
                  <a:pt x="1467475" y="619406"/>
                  <a:pt x="1467306" y="619401"/>
                </a:cubicBezTo>
                <a:lnTo>
                  <a:pt x="1466767" y="612725"/>
                </a:lnTo>
                <a:cubicBezTo>
                  <a:pt x="1461709" y="582475"/>
                  <a:pt x="1459258" y="551584"/>
                  <a:pt x="1459300" y="520249"/>
                </a:cubicBezTo>
                <a:cubicBezTo>
                  <a:pt x="1457988" y="514621"/>
                  <a:pt x="1457930" y="508954"/>
                  <a:pt x="1457930" y="503273"/>
                </a:cubicBezTo>
                <a:close/>
                <a:moveTo>
                  <a:pt x="1457930" y="2200098"/>
                </a:moveTo>
                <a:lnTo>
                  <a:pt x="1458524" y="2188658"/>
                </a:lnTo>
                <a:lnTo>
                  <a:pt x="1459022" y="2188691"/>
                </a:lnTo>
                <a:lnTo>
                  <a:pt x="1459048" y="2188197"/>
                </a:lnTo>
                <a:lnTo>
                  <a:pt x="1476135" y="2189820"/>
                </a:lnTo>
                <a:cubicBezTo>
                  <a:pt x="1508521" y="2190347"/>
                  <a:pt x="1540413" y="2193328"/>
                  <a:pt x="1571597" y="2198885"/>
                </a:cubicBezTo>
                <a:cubicBezTo>
                  <a:pt x="1577173" y="2198466"/>
                  <a:pt x="1582501" y="2199414"/>
                  <a:pt x="1587809" y="2200424"/>
                </a:cubicBezTo>
                <a:lnTo>
                  <a:pt x="1587926" y="2201572"/>
                </a:lnTo>
                <a:cubicBezTo>
                  <a:pt x="1946777" y="2260970"/>
                  <a:pt x="2227816" y="2541747"/>
                  <a:pt x="2278092" y="2894613"/>
                </a:cubicBezTo>
                <a:cubicBezTo>
                  <a:pt x="2278260" y="2894666"/>
                  <a:pt x="2278429" y="2894671"/>
                  <a:pt x="2278598" y="2894676"/>
                </a:cubicBezTo>
                <a:lnTo>
                  <a:pt x="2279138" y="2901366"/>
                </a:lnTo>
                <a:cubicBezTo>
                  <a:pt x="2284195" y="2931610"/>
                  <a:pt x="2286644" y="2962495"/>
                  <a:pt x="2286602" y="2993823"/>
                </a:cubicBezTo>
                <a:cubicBezTo>
                  <a:pt x="2287914" y="2999453"/>
                  <a:pt x="2287973" y="3005122"/>
                  <a:pt x="2287973" y="3010804"/>
                </a:cubicBezTo>
                <a:cubicBezTo>
                  <a:pt x="2287973" y="3014626"/>
                  <a:pt x="2287946" y="3018442"/>
                  <a:pt x="2287380" y="3022244"/>
                </a:cubicBezTo>
                <a:lnTo>
                  <a:pt x="2286881" y="3022211"/>
                </a:lnTo>
                <a:lnTo>
                  <a:pt x="2286855" y="3022706"/>
                </a:lnTo>
                <a:lnTo>
                  <a:pt x="2269736" y="3021080"/>
                </a:lnTo>
                <a:cubicBezTo>
                  <a:pt x="2237362" y="3020553"/>
                  <a:pt x="2205482" y="3017572"/>
                  <a:pt x="2174310" y="3012018"/>
                </a:cubicBezTo>
                <a:cubicBezTo>
                  <a:pt x="2168733" y="3012437"/>
                  <a:pt x="2163404" y="3011489"/>
                  <a:pt x="2158093" y="3010478"/>
                </a:cubicBezTo>
                <a:lnTo>
                  <a:pt x="2157977" y="3009330"/>
                </a:lnTo>
                <a:cubicBezTo>
                  <a:pt x="1799126" y="2949931"/>
                  <a:pt x="1518087" y="2669154"/>
                  <a:pt x="1467811" y="2316289"/>
                </a:cubicBezTo>
                <a:cubicBezTo>
                  <a:pt x="1467644" y="2316236"/>
                  <a:pt x="1467475" y="2316231"/>
                  <a:pt x="1467306" y="2316226"/>
                </a:cubicBezTo>
                <a:lnTo>
                  <a:pt x="1466767" y="2309550"/>
                </a:lnTo>
                <a:cubicBezTo>
                  <a:pt x="1461709" y="2279300"/>
                  <a:pt x="1459258" y="2248409"/>
                  <a:pt x="1459300" y="2217074"/>
                </a:cubicBezTo>
                <a:cubicBezTo>
                  <a:pt x="1457988" y="2211446"/>
                  <a:pt x="1457930" y="2205779"/>
                  <a:pt x="1457930" y="2200098"/>
                </a:cubicBezTo>
                <a:close/>
                <a:moveTo>
                  <a:pt x="1457930" y="3896923"/>
                </a:moveTo>
                <a:lnTo>
                  <a:pt x="1458524" y="3885483"/>
                </a:lnTo>
                <a:lnTo>
                  <a:pt x="1459022" y="3885516"/>
                </a:lnTo>
                <a:lnTo>
                  <a:pt x="1459048" y="3885022"/>
                </a:lnTo>
                <a:lnTo>
                  <a:pt x="1476135" y="3886645"/>
                </a:lnTo>
                <a:cubicBezTo>
                  <a:pt x="1508521" y="3887172"/>
                  <a:pt x="1540413" y="3890153"/>
                  <a:pt x="1571597" y="3895710"/>
                </a:cubicBezTo>
                <a:cubicBezTo>
                  <a:pt x="1577173" y="3895291"/>
                  <a:pt x="1582501" y="3896239"/>
                  <a:pt x="1587809" y="3897249"/>
                </a:cubicBezTo>
                <a:lnTo>
                  <a:pt x="1587926" y="3898397"/>
                </a:lnTo>
                <a:cubicBezTo>
                  <a:pt x="1821986" y="3937139"/>
                  <a:pt x="2022942" y="4070062"/>
                  <a:pt x="2148179" y="4255797"/>
                </a:cubicBezTo>
                <a:lnTo>
                  <a:pt x="2176624" y="4305008"/>
                </a:lnTo>
                <a:lnTo>
                  <a:pt x="2025574" y="4305008"/>
                </a:lnTo>
                <a:lnTo>
                  <a:pt x="1973451" y="4241205"/>
                </a:lnTo>
                <a:cubicBezTo>
                  <a:pt x="1876755" y="4136681"/>
                  <a:pt x="1747549" y="4061285"/>
                  <a:pt x="1601297" y="4029853"/>
                </a:cubicBezTo>
                <a:cubicBezTo>
                  <a:pt x="1618544" y="4117553"/>
                  <a:pt x="1652724" y="4199373"/>
                  <a:pt x="1700478" y="4271827"/>
                </a:cubicBezTo>
                <a:lnTo>
                  <a:pt x="1727160" y="4305008"/>
                </a:lnTo>
                <a:lnTo>
                  <a:pt x="1573050" y="4305008"/>
                </a:lnTo>
                <a:lnTo>
                  <a:pt x="1542929" y="4254710"/>
                </a:lnTo>
                <a:cubicBezTo>
                  <a:pt x="1505726" y="4179889"/>
                  <a:pt x="1479994" y="4098618"/>
                  <a:pt x="1467811" y="4013114"/>
                </a:cubicBezTo>
                <a:cubicBezTo>
                  <a:pt x="1467644" y="4013061"/>
                  <a:pt x="1467475" y="4013056"/>
                  <a:pt x="1467306" y="4013051"/>
                </a:cubicBezTo>
                <a:lnTo>
                  <a:pt x="1466767" y="4006375"/>
                </a:lnTo>
                <a:cubicBezTo>
                  <a:pt x="1461709" y="3976125"/>
                  <a:pt x="1459258" y="3945234"/>
                  <a:pt x="1459300" y="3913899"/>
                </a:cubicBezTo>
                <a:cubicBezTo>
                  <a:pt x="1457988" y="3908271"/>
                  <a:pt x="1457930" y="3902604"/>
                  <a:pt x="1457930" y="3896923"/>
                </a:cubicBezTo>
                <a:close/>
                <a:moveTo>
                  <a:pt x="1457928" y="469318"/>
                </a:moveTo>
                <a:cubicBezTo>
                  <a:pt x="1457928" y="463681"/>
                  <a:pt x="1457986" y="458057"/>
                  <a:pt x="1459298" y="452471"/>
                </a:cubicBezTo>
                <a:cubicBezTo>
                  <a:pt x="1459256" y="421389"/>
                  <a:pt x="1461706" y="390746"/>
                  <a:pt x="1466762" y="360740"/>
                </a:cubicBezTo>
                <a:lnTo>
                  <a:pt x="1467303" y="354103"/>
                </a:lnTo>
                <a:cubicBezTo>
                  <a:pt x="1467471" y="354098"/>
                  <a:pt x="1467641" y="354093"/>
                  <a:pt x="1467808" y="354040"/>
                </a:cubicBezTo>
                <a:cubicBezTo>
                  <a:pt x="1480960" y="262463"/>
                  <a:pt x="1509901" y="175780"/>
                  <a:pt x="1552022" y="96778"/>
                </a:cubicBezTo>
                <a:lnTo>
                  <a:pt x="1614656" y="0"/>
                </a:lnTo>
                <a:lnTo>
                  <a:pt x="1783031" y="0"/>
                </a:lnTo>
                <a:lnTo>
                  <a:pt x="1714803" y="76659"/>
                </a:lnTo>
                <a:cubicBezTo>
                  <a:pt x="1659536" y="153496"/>
                  <a:pt x="1620221" y="241952"/>
                  <a:pt x="1601295" y="337433"/>
                </a:cubicBezTo>
                <a:cubicBezTo>
                  <a:pt x="1784335" y="298404"/>
                  <a:pt x="1940676" y="191052"/>
                  <a:pt x="2040269" y="44350"/>
                </a:cubicBezTo>
                <a:lnTo>
                  <a:pt x="2062497" y="0"/>
                </a:lnTo>
                <a:lnTo>
                  <a:pt x="2211135" y="0"/>
                </a:lnTo>
                <a:lnTo>
                  <a:pt x="2159296" y="95636"/>
                </a:lnTo>
                <a:cubicBezTo>
                  <a:pt x="2035522" y="289169"/>
                  <a:pt x="1829330" y="428211"/>
                  <a:pt x="1587923" y="467856"/>
                </a:cubicBezTo>
                <a:lnTo>
                  <a:pt x="1587807" y="468995"/>
                </a:lnTo>
                <a:cubicBezTo>
                  <a:pt x="1582497" y="469998"/>
                  <a:pt x="1577168" y="470939"/>
                  <a:pt x="1571591" y="470523"/>
                </a:cubicBezTo>
                <a:cubicBezTo>
                  <a:pt x="1540419" y="476033"/>
                  <a:pt x="1508538" y="478991"/>
                  <a:pt x="1476164" y="479514"/>
                </a:cubicBezTo>
                <a:lnTo>
                  <a:pt x="1459046" y="481127"/>
                </a:lnTo>
                <a:lnTo>
                  <a:pt x="1459020" y="480636"/>
                </a:lnTo>
                <a:lnTo>
                  <a:pt x="1458521" y="480669"/>
                </a:lnTo>
                <a:cubicBezTo>
                  <a:pt x="1457955" y="476896"/>
                  <a:pt x="1457928" y="473110"/>
                  <a:pt x="1457928" y="469318"/>
                </a:cubicBezTo>
                <a:close/>
                <a:moveTo>
                  <a:pt x="1457928" y="2166144"/>
                </a:moveTo>
                <a:cubicBezTo>
                  <a:pt x="1457928" y="2160506"/>
                  <a:pt x="1457986" y="2154882"/>
                  <a:pt x="1459298" y="2149296"/>
                </a:cubicBezTo>
                <a:cubicBezTo>
                  <a:pt x="1459256" y="2118214"/>
                  <a:pt x="1461706" y="2087572"/>
                  <a:pt x="1466762" y="2057565"/>
                </a:cubicBezTo>
                <a:lnTo>
                  <a:pt x="1467303" y="2050928"/>
                </a:lnTo>
                <a:cubicBezTo>
                  <a:pt x="1467471" y="2050923"/>
                  <a:pt x="1467641" y="2050918"/>
                  <a:pt x="1467808" y="2050865"/>
                </a:cubicBezTo>
                <a:cubicBezTo>
                  <a:pt x="1518085" y="1700770"/>
                  <a:pt x="1799124" y="1422199"/>
                  <a:pt x="2157974" y="1363267"/>
                </a:cubicBezTo>
                <a:lnTo>
                  <a:pt x="2158091" y="1362128"/>
                </a:lnTo>
                <a:cubicBezTo>
                  <a:pt x="2163400" y="1361126"/>
                  <a:pt x="2168728" y="1360185"/>
                  <a:pt x="2174304" y="1360601"/>
                </a:cubicBezTo>
                <a:cubicBezTo>
                  <a:pt x="2205487" y="1355088"/>
                  <a:pt x="2237380" y="1352130"/>
                  <a:pt x="2269765" y="1351607"/>
                </a:cubicBezTo>
                <a:lnTo>
                  <a:pt x="2286853" y="1349997"/>
                </a:lnTo>
                <a:lnTo>
                  <a:pt x="2286879" y="1350487"/>
                </a:lnTo>
                <a:lnTo>
                  <a:pt x="2287377" y="1350455"/>
                </a:lnTo>
                <a:lnTo>
                  <a:pt x="2287971" y="1361805"/>
                </a:lnTo>
                <a:cubicBezTo>
                  <a:pt x="2287971" y="1367441"/>
                  <a:pt x="2287912" y="1373063"/>
                  <a:pt x="2286600" y="1378647"/>
                </a:cubicBezTo>
                <a:cubicBezTo>
                  <a:pt x="2286642" y="1409736"/>
                  <a:pt x="2284192" y="1440385"/>
                  <a:pt x="2279133" y="1470397"/>
                </a:cubicBezTo>
                <a:lnTo>
                  <a:pt x="2278595" y="1477021"/>
                </a:lnTo>
                <a:cubicBezTo>
                  <a:pt x="2278425" y="1477026"/>
                  <a:pt x="2278257" y="1477030"/>
                  <a:pt x="2278089" y="1477083"/>
                </a:cubicBezTo>
                <a:cubicBezTo>
                  <a:pt x="2227814" y="1827177"/>
                  <a:pt x="1946775" y="2105749"/>
                  <a:pt x="1587923" y="2164681"/>
                </a:cubicBezTo>
                <a:lnTo>
                  <a:pt x="1587807" y="2165820"/>
                </a:lnTo>
                <a:cubicBezTo>
                  <a:pt x="1582497" y="2166823"/>
                  <a:pt x="1577168" y="2167764"/>
                  <a:pt x="1571591" y="2167348"/>
                </a:cubicBezTo>
                <a:cubicBezTo>
                  <a:pt x="1540419" y="2172858"/>
                  <a:pt x="1508538" y="2175816"/>
                  <a:pt x="1476164" y="2176339"/>
                </a:cubicBezTo>
                <a:lnTo>
                  <a:pt x="1459046" y="2177952"/>
                </a:lnTo>
                <a:lnTo>
                  <a:pt x="1459020" y="2177461"/>
                </a:lnTo>
                <a:lnTo>
                  <a:pt x="1458521" y="2177494"/>
                </a:lnTo>
                <a:cubicBezTo>
                  <a:pt x="1457955" y="2173722"/>
                  <a:pt x="1457928" y="2169936"/>
                  <a:pt x="1457928" y="2166144"/>
                </a:cubicBezTo>
                <a:close/>
                <a:moveTo>
                  <a:pt x="1457928" y="3862969"/>
                </a:moveTo>
                <a:cubicBezTo>
                  <a:pt x="1457928" y="3857331"/>
                  <a:pt x="1457986" y="3851707"/>
                  <a:pt x="1459298" y="3846121"/>
                </a:cubicBezTo>
                <a:cubicBezTo>
                  <a:pt x="1459256" y="3815039"/>
                  <a:pt x="1461706" y="3784397"/>
                  <a:pt x="1466762" y="3754390"/>
                </a:cubicBezTo>
                <a:lnTo>
                  <a:pt x="1467303" y="3747753"/>
                </a:lnTo>
                <a:cubicBezTo>
                  <a:pt x="1467471" y="3747748"/>
                  <a:pt x="1467641" y="3747743"/>
                  <a:pt x="1467808" y="3747690"/>
                </a:cubicBezTo>
                <a:cubicBezTo>
                  <a:pt x="1518085" y="3397595"/>
                  <a:pt x="1799124" y="3119024"/>
                  <a:pt x="2157974" y="3060092"/>
                </a:cubicBezTo>
                <a:lnTo>
                  <a:pt x="2158091" y="3058953"/>
                </a:lnTo>
                <a:cubicBezTo>
                  <a:pt x="2163400" y="3057951"/>
                  <a:pt x="2168728" y="3057010"/>
                  <a:pt x="2174304" y="3057426"/>
                </a:cubicBezTo>
                <a:cubicBezTo>
                  <a:pt x="2205487" y="3051913"/>
                  <a:pt x="2237380" y="3048955"/>
                  <a:pt x="2269765" y="3048432"/>
                </a:cubicBezTo>
                <a:lnTo>
                  <a:pt x="2286853" y="3046822"/>
                </a:lnTo>
                <a:lnTo>
                  <a:pt x="2286879" y="3047312"/>
                </a:lnTo>
                <a:lnTo>
                  <a:pt x="2287377" y="3047280"/>
                </a:lnTo>
                <a:lnTo>
                  <a:pt x="2287971" y="3058630"/>
                </a:lnTo>
                <a:cubicBezTo>
                  <a:pt x="2287971" y="3064266"/>
                  <a:pt x="2287912" y="3069889"/>
                  <a:pt x="2286600" y="3075472"/>
                </a:cubicBezTo>
                <a:cubicBezTo>
                  <a:pt x="2286642" y="3106561"/>
                  <a:pt x="2284192" y="3137210"/>
                  <a:pt x="2279133" y="3167222"/>
                </a:cubicBezTo>
                <a:lnTo>
                  <a:pt x="2278595" y="3173846"/>
                </a:lnTo>
                <a:cubicBezTo>
                  <a:pt x="2278425" y="3173851"/>
                  <a:pt x="2278257" y="3173856"/>
                  <a:pt x="2278089" y="3173908"/>
                </a:cubicBezTo>
                <a:cubicBezTo>
                  <a:pt x="2227814" y="3524002"/>
                  <a:pt x="1946775" y="3802574"/>
                  <a:pt x="1587923" y="3861506"/>
                </a:cubicBezTo>
                <a:lnTo>
                  <a:pt x="1587807" y="3862645"/>
                </a:lnTo>
                <a:cubicBezTo>
                  <a:pt x="1582497" y="3863648"/>
                  <a:pt x="1577168" y="3864589"/>
                  <a:pt x="1571591" y="3864173"/>
                </a:cubicBezTo>
                <a:cubicBezTo>
                  <a:pt x="1540419" y="3869683"/>
                  <a:pt x="1508538" y="3872641"/>
                  <a:pt x="1476164" y="3873164"/>
                </a:cubicBezTo>
                <a:lnTo>
                  <a:pt x="1459046" y="3874777"/>
                </a:lnTo>
                <a:lnTo>
                  <a:pt x="1459020" y="3874286"/>
                </a:lnTo>
                <a:lnTo>
                  <a:pt x="1458521" y="3874319"/>
                </a:lnTo>
                <a:cubicBezTo>
                  <a:pt x="1457955" y="3870547"/>
                  <a:pt x="1457928" y="3866761"/>
                  <a:pt x="1457928" y="3862969"/>
                </a:cubicBezTo>
                <a:close/>
                <a:moveTo>
                  <a:pt x="750739" y="1181049"/>
                </a:moveTo>
                <a:cubicBezTo>
                  <a:pt x="1025929" y="1121906"/>
                  <a:pt x="1240772" y="907109"/>
                  <a:pt x="1294048" y="636203"/>
                </a:cubicBezTo>
                <a:cubicBezTo>
                  <a:pt x="1018858" y="695346"/>
                  <a:pt x="804014" y="910143"/>
                  <a:pt x="750739" y="1181049"/>
                </a:cubicBezTo>
                <a:close/>
                <a:moveTo>
                  <a:pt x="750739" y="1493690"/>
                </a:moveTo>
                <a:cubicBezTo>
                  <a:pt x="804015" y="1762469"/>
                  <a:pt x="1018858" y="1975579"/>
                  <a:pt x="1294048" y="2034258"/>
                </a:cubicBezTo>
                <a:cubicBezTo>
                  <a:pt x="1240773" y="1765479"/>
                  <a:pt x="1025929" y="1552369"/>
                  <a:pt x="750739" y="1493690"/>
                </a:cubicBezTo>
                <a:close/>
                <a:moveTo>
                  <a:pt x="750739" y="2877874"/>
                </a:moveTo>
                <a:cubicBezTo>
                  <a:pt x="1025929" y="2818731"/>
                  <a:pt x="1240772" y="2603934"/>
                  <a:pt x="1294048" y="2333028"/>
                </a:cubicBezTo>
                <a:cubicBezTo>
                  <a:pt x="1018858" y="2392171"/>
                  <a:pt x="804014" y="2606968"/>
                  <a:pt x="750739" y="2877874"/>
                </a:cubicBezTo>
                <a:close/>
                <a:moveTo>
                  <a:pt x="750739" y="3190516"/>
                </a:moveTo>
                <a:cubicBezTo>
                  <a:pt x="804015" y="3459294"/>
                  <a:pt x="1018858" y="3672404"/>
                  <a:pt x="1294048" y="3731083"/>
                </a:cubicBezTo>
                <a:cubicBezTo>
                  <a:pt x="1240773" y="3462304"/>
                  <a:pt x="1025929" y="3249194"/>
                  <a:pt x="750739" y="3190516"/>
                </a:cubicBezTo>
                <a:close/>
                <a:moveTo>
                  <a:pt x="718720" y="4305008"/>
                </a:moveTo>
                <a:lnTo>
                  <a:pt x="747165" y="4255797"/>
                </a:lnTo>
                <a:cubicBezTo>
                  <a:pt x="872402" y="4070062"/>
                  <a:pt x="1073359" y="3937139"/>
                  <a:pt x="1307418" y="3898397"/>
                </a:cubicBezTo>
                <a:lnTo>
                  <a:pt x="1307535" y="3897249"/>
                </a:lnTo>
                <a:cubicBezTo>
                  <a:pt x="1312844" y="3896239"/>
                  <a:pt x="1318172" y="3895291"/>
                  <a:pt x="1323748" y="3895710"/>
                </a:cubicBezTo>
                <a:cubicBezTo>
                  <a:pt x="1354931" y="3890153"/>
                  <a:pt x="1386824" y="3887172"/>
                  <a:pt x="1419209" y="3886645"/>
                </a:cubicBezTo>
                <a:lnTo>
                  <a:pt x="1436297" y="3885022"/>
                </a:lnTo>
                <a:lnTo>
                  <a:pt x="1436323" y="3885516"/>
                </a:lnTo>
                <a:lnTo>
                  <a:pt x="1436821" y="3885483"/>
                </a:lnTo>
                <a:lnTo>
                  <a:pt x="1437415" y="3896923"/>
                </a:lnTo>
                <a:cubicBezTo>
                  <a:pt x="1437415" y="3902604"/>
                  <a:pt x="1437356" y="3908271"/>
                  <a:pt x="1436044" y="3913899"/>
                </a:cubicBezTo>
                <a:cubicBezTo>
                  <a:pt x="1436086" y="3945234"/>
                  <a:pt x="1433636" y="3976125"/>
                  <a:pt x="1428577" y="4006375"/>
                </a:cubicBezTo>
                <a:lnTo>
                  <a:pt x="1428039" y="4013051"/>
                </a:lnTo>
                <a:cubicBezTo>
                  <a:pt x="1427869" y="4013056"/>
                  <a:pt x="1427701" y="4013061"/>
                  <a:pt x="1427533" y="4013114"/>
                </a:cubicBezTo>
                <a:cubicBezTo>
                  <a:pt x="1415351" y="4098618"/>
                  <a:pt x="1389619" y="4179889"/>
                  <a:pt x="1352416" y="4254710"/>
                </a:cubicBezTo>
                <a:lnTo>
                  <a:pt x="1322295" y="4305008"/>
                </a:lnTo>
                <a:lnTo>
                  <a:pt x="1168185" y="4305008"/>
                </a:lnTo>
                <a:lnTo>
                  <a:pt x="1194867" y="4271827"/>
                </a:lnTo>
                <a:cubicBezTo>
                  <a:pt x="1242622" y="4199373"/>
                  <a:pt x="1276801" y="4117553"/>
                  <a:pt x="1294048" y="4029853"/>
                </a:cubicBezTo>
                <a:cubicBezTo>
                  <a:pt x="1147796" y="4061285"/>
                  <a:pt x="1018589" y="4136681"/>
                  <a:pt x="921894" y="4241205"/>
                </a:cubicBezTo>
                <a:lnTo>
                  <a:pt x="869771" y="4305008"/>
                </a:lnTo>
                <a:close/>
                <a:moveTo>
                  <a:pt x="684209" y="0"/>
                </a:moveTo>
                <a:lnTo>
                  <a:pt x="832847" y="0"/>
                </a:lnTo>
                <a:lnTo>
                  <a:pt x="855075" y="44350"/>
                </a:lnTo>
                <a:cubicBezTo>
                  <a:pt x="954668" y="191053"/>
                  <a:pt x="1111009" y="298404"/>
                  <a:pt x="1294048" y="337433"/>
                </a:cubicBezTo>
                <a:cubicBezTo>
                  <a:pt x="1275123" y="241952"/>
                  <a:pt x="1235808" y="153496"/>
                  <a:pt x="1180541" y="76659"/>
                </a:cubicBezTo>
                <a:lnTo>
                  <a:pt x="1112313" y="0"/>
                </a:lnTo>
                <a:lnTo>
                  <a:pt x="1280688" y="0"/>
                </a:lnTo>
                <a:lnTo>
                  <a:pt x="1343322" y="96778"/>
                </a:lnTo>
                <a:cubicBezTo>
                  <a:pt x="1385443" y="175780"/>
                  <a:pt x="1414383" y="262463"/>
                  <a:pt x="1427534" y="354040"/>
                </a:cubicBezTo>
                <a:cubicBezTo>
                  <a:pt x="1427702" y="354093"/>
                  <a:pt x="1427871" y="354098"/>
                  <a:pt x="1428040" y="354102"/>
                </a:cubicBezTo>
                <a:lnTo>
                  <a:pt x="1428580" y="360740"/>
                </a:lnTo>
                <a:cubicBezTo>
                  <a:pt x="1433637" y="390746"/>
                  <a:pt x="1436086" y="421389"/>
                  <a:pt x="1436044" y="452471"/>
                </a:cubicBezTo>
                <a:cubicBezTo>
                  <a:pt x="1437356" y="458057"/>
                  <a:pt x="1437415" y="463681"/>
                  <a:pt x="1437415" y="469318"/>
                </a:cubicBezTo>
                <a:cubicBezTo>
                  <a:pt x="1437415" y="473111"/>
                  <a:pt x="1437388" y="476896"/>
                  <a:pt x="1436822" y="480669"/>
                </a:cubicBezTo>
                <a:lnTo>
                  <a:pt x="1436323" y="480636"/>
                </a:lnTo>
                <a:lnTo>
                  <a:pt x="1436297" y="481127"/>
                </a:lnTo>
                <a:lnTo>
                  <a:pt x="1419178" y="479514"/>
                </a:lnTo>
                <a:cubicBezTo>
                  <a:pt x="1386804" y="478991"/>
                  <a:pt x="1354924" y="476033"/>
                  <a:pt x="1323752" y="470523"/>
                </a:cubicBezTo>
                <a:cubicBezTo>
                  <a:pt x="1318175" y="470939"/>
                  <a:pt x="1312846" y="469998"/>
                  <a:pt x="1307535" y="468995"/>
                </a:cubicBezTo>
                <a:lnTo>
                  <a:pt x="1307419" y="467856"/>
                </a:lnTo>
                <a:cubicBezTo>
                  <a:pt x="1066014" y="428211"/>
                  <a:pt x="859822" y="289169"/>
                  <a:pt x="736048" y="95636"/>
                </a:cubicBezTo>
                <a:close/>
                <a:moveTo>
                  <a:pt x="607372" y="1313979"/>
                </a:moveTo>
                <a:cubicBezTo>
                  <a:pt x="607372" y="1308297"/>
                  <a:pt x="607430" y="1302628"/>
                  <a:pt x="608742" y="1296998"/>
                </a:cubicBezTo>
                <a:cubicBezTo>
                  <a:pt x="608700" y="1265670"/>
                  <a:pt x="611150" y="1234785"/>
                  <a:pt x="616206" y="1204541"/>
                </a:cubicBezTo>
                <a:lnTo>
                  <a:pt x="616747" y="1197851"/>
                </a:lnTo>
                <a:cubicBezTo>
                  <a:pt x="616915" y="1197846"/>
                  <a:pt x="617085" y="1197841"/>
                  <a:pt x="617252" y="1197788"/>
                </a:cubicBezTo>
                <a:cubicBezTo>
                  <a:pt x="667529" y="844922"/>
                  <a:pt x="948568" y="564145"/>
                  <a:pt x="1307418" y="504747"/>
                </a:cubicBezTo>
                <a:lnTo>
                  <a:pt x="1307535" y="503599"/>
                </a:lnTo>
                <a:cubicBezTo>
                  <a:pt x="1312844" y="502589"/>
                  <a:pt x="1318172" y="501641"/>
                  <a:pt x="1323748" y="502060"/>
                </a:cubicBezTo>
                <a:cubicBezTo>
                  <a:pt x="1354931" y="496503"/>
                  <a:pt x="1386824" y="493522"/>
                  <a:pt x="1419209" y="492995"/>
                </a:cubicBezTo>
                <a:lnTo>
                  <a:pt x="1436297" y="491372"/>
                </a:lnTo>
                <a:lnTo>
                  <a:pt x="1436323" y="491866"/>
                </a:lnTo>
                <a:lnTo>
                  <a:pt x="1436821" y="491833"/>
                </a:lnTo>
                <a:lnTo>
                  <a:pt x="1437415" y="503273"/>
                </a:lnTo>
                <a:cubicBezTo>
                  <a:pt x="1437415" y="508954"/>
                  <a:pt x="1437356" y="514621"/>
                  <a:pt x="1436044" y="520249"/>
                </a:cubicBezTo>
                <a:cubicBezTo>
                  <a:pt x="1436086" y="551584"/>
                  <a:pt x="1433636" y="582475"/>
                  <a:pt x="1428577" y="612725"/>
                </a:cubicBezTo>
                <a:lnTo>
                  <a:pt x="1428039" y="619401"/>
                </a:lnTo>
                <a:cubicBezTo>
                  <a:pt x="1427869" y="619406"/>
                  <a:pt x="1427701" y="619411"/>
                  <a:pt x="1427533" y="619464"/>
                </a:cubicBezTo>
                <a:cubicBezTo>
                  <a:pt x="1377258" y="972329"/>
                  <a:pt x="1096219" y="1253106"/>
                  <a:pt x="737367" y="1312505"/>
                </a:cubicBezTo>
                <a:lnTo>
                  <a:pt x="737251" y="1313653"/>
                </a:lnTo>
                <a:cubicBezTo>
                  <a:pt x="731941" y="1314664"/>
                  <a:pt x="726612" y="1315612"/>
                  <a:pt x="721035" y="1315193"/>
                </a:cubicBezTo>
                <a:cubicBezTo>
                  <a:pt x="689863" y="1320747"/>
                  <a:pt x="657982" y="1323728"/>
                  <a:pt x="625608" y="1324255"/>
                </a:cubicBezTo>
                <a:lnTo>
                  <a:pt x="608490" y="1325881"/>
                </a:lnTo>
                <a:lnTo>
                  <a:pt x="608464" y="1325386"/>
                </a:lnTo>
                <a:lnTo>
                  <a:pt x="607965" y="1325419"/>
                </a:lnTo>
                <a:cubicBezTo>
                  <a:pt x="607399" y="1321617"/>
                  <a:pt x="607372" y="1317801"/>
                  <a:pt x="607372" y="1313979"/>
                </a:cubicBezTo>
                <a:close/>
                <a:moveTo>
                  <a:pt x="607372" y="1361805"/>
                </a:moveTo>
                <a:lnTo>
                  <a:pt x="607966" y="1350455"/>
                </a:lnTo>
                <a:lnTo>
                  <a:pt x="608464" y="1350487"/>
                </a:lnTo>
                <a:lnTo>
                  <a:pt x="608490" y="1349997"/>
                </a:lnTo>
                <a:lnTo>
                  <a:pt x="625577" y="1351607"/>
                </a:lnTo>
                <a:cubicBezTo>
                  <a:pt x="657963" y="1352130"/>
                  <a:pt x="689855" y="1355088"/>
                  <a:pt x="721039" y="1360601"/>
                </a:cubicBezTo>
                <a:cubicBezTo>
                  <a:pt x="726615" y="1360185"/>
                  <a:pt x="731943" y="1361126"/>
                  <a:pt x="737251" y="1362128"/>
                </a:cubicBezTo>
                <a:lnTo>
                  <a:pt x="737368" y="1363267"/>
                </a:lnTo>
                <a:cubicBezTo>
                  <a:pt x="1096219" y="1422199"/>
                  <a:pt x="1377258" y="1700770"/>
                  <a:pt x="1427534" y="2050865"/>
                </a:cubicBezTo>
                <a:cubicBezTo>
                  <a:pt x="1427702" y="2050918"/>
                  <a:pt x="1427871" y="2050923"/>
                  <a:pt x="1428040" y="2050928"/>
                </a:cubicBezTo>
                <a:lnTo>
                  <a:pt x="1428580" y="2057565"/>
                </a:lnTo>
                <a:cubicBezTo>
                  <a:pt x="1433637" y="2087572"/>
                  <a:pt x="1436086" y="2118214"/>
                  <a:pt x="1436044" y="2149296"/>
                </a:cubicBezTo>
                <a:cubicBezTo>
                  <a:pt x="1437356" y="2154882"/>
                  <a:pt x="1437415" y="2160506"/>
                  <a:pt x="1437415" y="2166144"/>
                </a:cubicBezTo>
                <a:cubicBezTo>
                  <a:pt x="1437415" y="2169936"/>
                  <a:pt x="1437388" y="2173722"/>
                  <a:pt x="1436822" y="2177494"/>
                </a:cubicBezTo>
                <a:lnTo>
                  <a:pt x="1436323" y="2177461"/>
                </a:lnTo>
                <a:lnTo>
                  <a:pt x="1436297" y="2177952"/>
                </a:lnTo>
                <a:lnTo>
                  <a:pt x="1419178" y="2176339"/>
                </a:lnTo>
                <a:cubicBezTo>
                  <a:pt x="1386804" y="2175816"/>
                  <a:pt x="1354924" y="2172858"/>
                  <a:pt x="1323752" y="2167348"/>
                </a:cubicBezTo>
                <a:cubicBezTo>
                  <a:pt x="1318175" y="2167764"/>
                  <a:pt x="1312846" y="2166823"/>
                  <a:pt x="1307535" y="2165820"/>
                </a:cubicBezTo>
                <a:lnTo>
                  <a:pt x="1307419" y="2164681"/>
                </a:lnTo>
                <a:cubicBezTo>
                  <a:pt x="948568" y="2105749"/>
                  <a:pt x="667529" y="1827177"/>
                  <a:pt x="617253" y="1477083"/>
                </a:cubicBezTo>
                <a:cubicBezTo>
                  <a:pt x="617086" y="1477030"/>
                  <a:pt x="616917" y="1477026"/>
                  <a:pt x="616748" y="1477021"/>
                </a:cubicBezTo>
                <a:lnTo>
                  <a:pt x="616209" y="1470397"/>
                </a:lnTo>
                <a:cubicBezTo>
                  <a:pt x="611151" y="1440385"/>
                  <a:pt x="608700" y="1409736"/>
                  <a:pt x="608742" y="1378647"/>
                </a:cubicBezTo>
                <a:cubicBezTo>
                  <a:pt x="607430" y="1373063"/>
                  <a:pt x="607372" y="1367441"/>
                  <a:pt x="607372" y="1361805"/>
                </a:cubicBezTo>
                <a:close/>
                <a:moveTo>
                  <a:pt x="607372" y="3010804"/>
                </a:moveTo>
                <a:cubicBezTo>
                  <a:pt x="607372" y="3005122"/>
                  <a:pt x="607430" y="2999453"/>
                  <a:pt x="608742" y="2993823"/>
                </a:cubicBezTo>
                <a:cubicBezTo>
                  <a:pt x="608700" y="2962495"/>
                  <a:pt x="611150" y="2931610"/>
                  <a:pt x="616206" y="2901366"/>
                </a:cubicBezTo>
                <a:lnTo>
                  <a:pt x="616747" y="2894676"/>
                </a:lnTo>
                <a:cubicBezTo>
                  <a:pt x="616915" y="2894671"/>
                  <a:pt x="617085" y="2894666"/>
                  <a:pt x="617252" y="2894613"/>
                </a:cubicBezTo>
                <a:cubicBezTo>
                  <a:pt x="667529" y="2541747"/>
                  <a:pt x="948568" y="2260970"/>
                  <a:pt x="1307418" y="2201572"/>
                </a:cubicBezTo>
                <a:lnTo>
                  <a:pt x="1307535" y="2200424"/>
                </a:lnTo>
                <a:cubicBezTo>
                  <a:pt x="1312844" y="2199414"/>
                  <a:pt x="1318172" y="2198466"/>
                  <a:pt x="1323748" y="2198885"/>
                </a:cubicBezTo>
                <a:cubicBezTo>
                  <a:pt x="1354931" y="2193328"/>
                  <a:pt x="1386824" y="2190347"/>
                  <a:pt x="1419209" y="2189820"/>
                </a:cubicBezTo>
                <a:lnTo>
                  <a:pt x="1436297" y="2188197"/>
                </a:lnTo>
                <a:lnTo>
                  <a:pt x="1436323" y="2188691"/>
                </a:lnTo>
                <a:lnTo>
                  <a:pt x="1436821" y="2188658"/>
                </a:lnTo>
                <a:lnTo>
                  <a:pt x="1437415" y="2200098"/>
                </a:lnTo>
                <a:cubicBezTo>
                  <a:pt x="1437415" y="2205779"/>
                  <a:pt x="1437356" y="2211446"/>
                  <a:pt x="1436044" y="2217074"/>
                </a:cubicBezTo>
                <a:cubicBezTo>
                  <a:pt x="1436086" y="2248409"/>
                  <a:pt x="1433636" y="2279300"/>
                  <a:pt x="1428577" y="2309550"/>
                </a:cubicBezTo>
                <a:lnTo>
                  <a:pt x="1428039" y="2316226"/>
                </a:lnTo>
                <a:cubicBezTo>
                  <a:pt x="1427869" y="2316231"/>
                  <a:pt x="1427701" y="2316236"/>
                  <a:pt x="1427533" y="2316289"/>
                </a:cubicBezTo>
                <a:cubicBezTo>
                  <a:pt x="1377258" y="2669154"/>
                  <a:pt x="1096219" y="2949931"/>
                  <a:pt x="737367" y="3009330"/>
                </a:cubicBezTo>
                <a:lnTo>
                  <a:pt x="737251" y="3010478"/>
                </a:lnTo>
                <a:cubicBezTo>
                  <a:pt x="731941" y="3011489"/>
                  <a:pt x="726612" y="3012437"/>
                  <a:pt x="721035" y="3012018"/>
                </a:cubicBezTo>
                <a:cubicBezTo>
                  <a:pt x="689863" y="3017572"/>
                  <a:pt x="657982" y="3020553"/>
                  <a:pt x="625608" y="3021080"/>
                </a:cubicBezTo>
                <a:lnTo>
                  <a:pt x="608490" y="3022706"/>
                </a:lnTo>
                <a:lnTo>
                  <a:pt x="608464" y="3022211"/>
                </a:lnTo>
                <a:lnTo>
                  <a:pt x="607965" y="3022244"/>
                </a:lnTo>
                <a:cubicBezTo>
                  <a:pt x="607399" y="3018442"/>
                  <a:pt x="607372" y="3014626"/>
                  <a:pt x="607372" y="3010804"/>
                </a:cubicBezTo>
                <a:close/>
                <a:moveTo>
                  <a:pt x="607372" y="3058630"/>
                </a:moveTo>
                <a:lnTo>
                  <a:pt x="607966" y="3047280"/>
                </a:lnTo>
                <a:lnTo>
                  <a:pt x="608464" y="3047312"/>
                </a:lnTo>
                <a:lnTo>
                  <a:pt x="608490" y="3046822"/>
                </a:lnTo>
                <a:lnTo>
                  <a:pt x="625577" y="3048432"/>
                </a:lnTo>
                <a:cubicBezTo>
                  <a:pt x="657963" y="3048955"/>
                  <a:pt x="689855" y="3051913"/>
                  <a:pt x="721039" y="3057426"/>
                </a:cubicBezTo>
                <a:cubicBezTo>
                  <a:pt x="726615" y="3057010"/>
                  <a:pt x="731943" y="3057951"/>
                  <a:pt x="737251" y="3058953"/>
                </a:cubicBezTo>
                <a:lnTo>
                  <a:pt x="737368" y="3060092"/>
                </a:lnTo>
                <a:cubicBezTo>
                  <a:pt x="1096219" y="3119024"/>
                  <a:pt x="1377258" y="3397595"/>
                  <a:pt x="1427534" y="3747690"/>
                </a:cubicBezTo>
                <a:cubicBezTo>
                  <a:pt x="1427702" y="3747743"/>
                  <a:pt x="1427871" y="3747748"/>
                  <a:pt x="1428040" y="3747753"/>
                </a:cubicBezTo>
                <a:lnTo>
                  <a:pt x="1428580" y="3754390"/>
                </a:lnTo>
                <a:cubicBezTo>
                  <a:pt x="1433637" y="3784397"/>
                  <a:pt x="1436086" y="3815039"/>
                  <a:pt x="1436044" y="3846121"/>
                </a:cubicBezTo>
                <a:cubicBezTo>
                  <a:pt x="1437356" y="3851707"/>
                  <a:pt x="1437415" y="3857331"/>
                  <a:pt x="1437415" y="3862969"/>
                </a:cubicBezTo>
                <a:cubicBezTo>
                  <a:pt x="1437415" y="3866761"/>
                  <a:pt x="1437388" y="3870547"/>
                  <a:pt x="1436822" y="3874319"/>
                </a:cubicBezTo>
                <a:lnTo>
                  <a:pt x="1436323" y="3874286"/>
                </a:lnTo>
                <a:lnTo>
                  <a:pt x="1436297" y="3874777"/>
                </a:lnTo>
                <a:lnTo>
                  <a:pt x="1419178" y="3873164"/>
                </a:lnTo>
                <a:cubicBezTo>
                  <a:pt x="1386804" y="3872641"/>
                  <a:pt x="1354924" y="3869683"/>
                  <a:pt x="1323752" y="3864173"/>
                </a:cubicBezTo>
                <a:cubicBezTo>
                  <a:pt x="1318175" y="3864589"/>
                  <a:pt x="1312846" y="3863648"/>
                  <a:pt x="1307535" y="3862645"/>
                </a:cubicBezTo>
                <a:lnTo>
                  <a:pt x="1307419" y="3861506"/>
                </a:lnTo>
                <a:cubicBezTo>
                  <a:pt x="948568" y="3802574"/>
                  <a:pt x="667529" y="3524002"/>
                  <a:pt x="617253" y="3173908"/>
                </a:cubicBezTo>
                <a:cubicBezTo>
                  <a:pt x="617086" y="3173856"/>
                  <a:pt x="616917" y="3173851"/>
                  <a:pt x="616748" y="3173846"/>
                </a:cubicBezTo>
                <a:lnTo>
                  <a:pt x="616209" y="3167222"/>
                </a:lnTo>
                <a:cubicBezTo>
                  <a:pt x="611151" y="3137210"/>
                  <a:pt x="608700" y="3106561"/>
                  <a:pt x="608742" y="3075472"/>
                </a:cubicBezTo>
                <a:cubicBezTo>
                  <a:pt x="607430" y="3069889"/>
                  <a:pt x="607372" y="3064266"/>
                  <a:pt x="607372" y="3058630"/>
                </a:cubicBezTo>
                <a:close/>
                <a:moveTo>
                  <a:pt x="0" y="116373"/>
                </a:moveTo>
                <a:lnTo>
                  <a:pt x="0" y="0"/>
                </a:lnTo>
                <a:lnTo>
                  <a:pt x="90880" y="0"/>
                </a:lnTo>
                <a:lnTo>
                  <a:pt x="22652" y="76659"/>
                </a:lnTo>
                <a:close/>
                <a:moveTo>
                  <a:pt x="0" y="443121"/>
                </a:moveTo>
                <a:lnTo>
                  <a:pt x="0" y="311637"/>
                </a:lnTo>
                <a:lnTo>
                  <a:pt x="82171" y="276703"/>
                </a:lnTo>
                <a:cubicBezTo>
                  <a:pt x="190106" y="222464"/>
                  <a:pt x="281723" y="142152"/>
                  <a:pt x="348118" y="44350"/>
                </a:cubicBezTo>
                <a:lnTo>
                  <a:pt x="370347" y="0"/>
                </a:lnTo>
                <a:lnTo>
                  <a:pt x="518984" y="0"/>
                </a:lnTo>
                <a:lnTo>
                  <a:pt x="467145" y="95636"/>
                </a:lnTo>
                <a:cubicBezTo>
                  <a:pt x="364000" y="256913"/>
                  <a:pt x="203621" y="380350"/>
                  <a:pt x="13323" y="439959"/>
                </a:cubicBezTo>
                <a:close/>
                <a:moveTo>
                  <a:pt x="0" y="1070142"/>
                </a:moveTo>
                <a:lnTo>
                  <a:pt x="0" y="862064"/>
                </a:lnTo>
                <a:lnTo>
                  <a:pt x="31905" y="912052"/>
                </a:lnTo>
                <a:cubicBezTo>
                  <a:pt x="132041" y="1046318"/>
                  <a:pt x="280461" y="1144085"/>
                  <a:pt x="452455" y="1181049"/>
                </a:cubicBezTo>
                <a:cubicBezTo>
                  <a:pt x="405840" y="944006"/>
                  <a:pt x="235523" y="749922"/>
                  <a:pt x="9316" y="665484"/>
                </a:cubicBezTo>
                <a:lnTo>
                  <a:pt x="0" y="662760"/>
                </a:lnTo>
                <a:lnTo>
                  <a:pt x="0" y="530567"/>
                </a:lnTo>
                <a:lnTo>
                  <a:pt x="26399" y="537107"/>
                </a:lnTo>
                <a:cubicBezTo>
                  <a:pt x="321280" y="635466"/>
                  <a:pt x="541950" y="889030"/>
                  <a:pt x="585941" y="1197788"/>
                </a:cubicBezTo>
                <a:cubicBezTo>
                  <a:pt x="586109" y="1197841"/>
                  <a:pt x="586278" y="1197846"/>
                  <a:pt x="586447" y="1197851"/>
                </a:cubicBezTo>
                <a:lnTo>
                  <a:pt x="586987" y="1204541"/>
                </a:lnTo>
                <a:cubicBezTo>
                  <a:pt x="592044" y="1234785"/>
                  <a:pt x="594493" y="1265670"/>
                  <a:pt x="594451" y="1296998"/>
                </a:cubicBezTo>
                <a:cubicBezTo>
                  <a:pt x="595763" y="1302628"/>
                  <a:pt x="595822" y="1308297"/>
                  <a:pt x="595822" y="1313979"/>
                </a:cubicBezTo>
                <a:cubicBezTo>
                  <a:pt x="595822" y="1317801"/>
                  <a:pt x="595795" y="1321617"/>
                  <a:pt x="595229" y="1325419"/>
                </a:cubicBezTo>
                <a:lnTo>
                  <a:pt x="594730" y="1325386"/>
                </a:lnTo>
                <a:lnTo>
                  <a:pt x="594704" y="1325881"/>
                </a:lnTo>
                <a:lnTo>
                  <a:pt x="577585" y="1324255"/>
                </a:lnTo>
                <a:cubicBezTo>
                  <a:pt x="545211" y="1323728"/>
                  <a:pt x="513331" y="1320747"/>
                  <a:pt x="482159" y="1315193"/>
                </a:cubicBezTo>
                <a:cubicBezTo>
                  <a:pt x="476582" y="1315612"/>
                  <a:pt x="471253" y="1314664"/>
                  <a:pt x="465942" y="1313653"/>
                </a:cubicBezTo>
                <a:lnTo>
                  <a:pt x="465826" y="1312505"/>
                </a:lnTo>
                <a:cubicBezTo>
                  <a:pt x="286401" y="1282806"/>
                  <a:pt x="126428" y="1197762"/>
                  <a:pt x="5028" y="1076034"/>
                </a:cubicBezTo>
                <a:close/>
                <a:moveTo>
                  <a:pt x="0" y="2139063"/>
                </a:moveTo>
                <a:lnTo>
                  <a:pt x="0" y="2007909"/>
                </a:lnTo>
                <a:lnTo>
                  <a:pt x="9314" y="2005207"/>
                </a:lnTo>
                <a:cubicBezTo>
                  <a:pt x="235521" y="1921432"/>
                  <a:pt x="405837" y="1728872"/>
                  <a:pt x="452453" y="1493690"/>
                </a:cubicBezTo>
                <a:cubicBezTo>
                  <a:pt x="280459" y="1530364"/>
                  <a:pt x="132038" y="1627363"/>
                  <a:pt x="31903" y="1760575"/>
                </a:cubicBezTo>
                <a:lnTo>
                  <a:pt x="0" y="1810167"/>
                </a:lnTo>
                <a:lnTo>
                  <a:pt x="0" y="1603724"/>
                </a:lnTo>
                <a:lnTo>
                  <a:pt x="5025" y="1597880"/>
                </a:lnTo>
                <a:cubicBezTo>
                  <a:pt x="126426" y="1477109"/>
                  <a:pt x="286398" y="1392733"/>
                  <a:pt x="465823" y="1363267"/>
                </a:cubicBezTo>
                <a:lnTo>
                  <a:pt x="465940" y="1362128"/>
                </a:lnTo>
                <a:cubicBezTo>
                  <a:pt x="471249" y="1361126"/>
                  <a:pt x="476577" y="1360185"/>
                  <a:pt x="482153" y="1360601"/>
                </a:cubicBezTo>
                <a:cubicBezTo>
                  <a:pt x="513336" y="1355088"/>
                  <a:pt x="545229" y="1352130"/>
                  <a:pt x="577614" y="1351607"/>
                </a:cubicBezTo>
                <a:lnTo>
                  <a:pt x="594702" y="1349997"/>
                </a:lnTo>
                <a:lnTo>
                  <a:pt x="594728" y="1350487"/>
                </a:lnTo>
                <a:lnTo>
                  <a:pt x="595226" y="1350455"/>
                </a:lnTo>
                <a:lnTo>
                  <a:pt x="595820" y="1361805"/>
                </a:lnTo>
                <a:cubicBezTo>
                  <a:pt x="595820" y="1367441"/>
                  <a:pt x="595761" y="1373063"/>
                  <a:pt x="594449" y="1378647"/>
                </a:cubicBezTo>
                <a:cubicBezTo>
                  <a:pt x="594491" y="1409736"/>
                  <a:pt x="592041" y="1440385"/>
                  <a:pt x="586982" y="1470397"/>
                </a:cubicBezTo>
                <a:lnTo>
                  <a:pt x="586444" y="1477021"/>
                </a:lnTo>
                <a:cubicBezTo>
                  <a:pt x="586274" y="1477026"/>
                  <a:pt x="586106" y="1477030"/>
                  <a:pt x="585938" y="1477083"/>
                </a:cubicBezTo>
                <a:cubicBezTo>
                  <a:pt x="541948" y="1783415"/>
                  <a:pt x="321278" y="2034989"/>
                  <a:pt x="26396" y="2132575"/>
                </a:cubicBezTo>
                <a:close/>
                <a:moveTo>
                  <a:pt x="0" y="2766967"/>
                </a:moveTo>
                <a:lnTo>
                  <a:pt x="0" y="2558889"/>
                </a:lnTo>
                <a:lnTo>
                  <a:pt x="31905" y="2608877"/>
                </a:lnTo>
                <a:cubicBezTo>
                  <a:pt x="132041" y="2743143"/>
                  <a:pt x="280461" y="2840910"/>
                  <a:pt x="452455" y="2877874"/>
                </a:cubicBezTo>
                <a:cubicBezTo>
                  <a:pt x="405840" y="2640831"/>
                  <a:pt x="235523" y="2446747"/>
                  <a:pt x="9316" y="2362309"/>
                </a:cubicBezTo>
                <a:lnTo>
                  <a:pt x="0" y="2359585"/>
                </a:lnTo>
                <a:lnTo>
                  <a:pt x="0" y="2227392"/>
                </a:lnTo>
                <a:lnTo>
                  <a:pt x="26399" y="2233932"/>
                </a:lnTo>
                <a:cubicBezTo>
                  <a:pt x="321280" y="2332291"/>
                  <a:pt x="541950" y="2585855"/>
                  <a:pt x="585941" y="2894613"/>
                </a:cubicBezTo>
                <a:cubicBezTo>
                  <a:pt x="586109" y="2894666"/>
                  <a:pt x="586278" y="2894671"/>
                  <a:pt x="586447" y="2894676"/>
                </a:cubicBezTo>
                <a:lnTo>
                  <a:pt x="586987" y="2901366"/>
                </a:lnTo>
                <a:cubicBezTo>
                  <a:pt x="592044" y="2931610"/>
                  <a:pt x="594493" y="2962495"/>
                  <a:pt x="594451" y="2993823"/>
                </a:cubicBezTo>
                <a:cubicBezTo>
                  <a:pt x="595763" y="2999453"/>
                  <a:pt x="595822" y="3005122"/>
                  <a:pt x="595822" y="3010804"/>
                </a:cubicBezTo>
                <a:cubicBezTo>
                  <a:pt x="595822" y="3014626"/>
                  <a:pt x="595795" y="3018442"/>
                  <a:pt x="595229" y="3022244"/>
                </a:cubicBezTo>
                <a:lnTo>
                  <a:pt x="594730" y="3022211"/>
                </a:lnTo>
                <a:lnTo>
                  <a:pt x="594704" y="3022706"/>
                </a:lnTo>
                <a:lnTo>
                  <a:pt x="577585" y="3021080"/>
                </a:lnTo>
                <a:cubicBezTo>
                  <a:pt x="545211" y="3020553"/>
                  <a:pt x="513331" y="3017572"/>
                  <a:pt x="482159" y="3012018"/>
                </a:cubicBezTo>
                <a:cubicBezTo>
                  <a:pt x="476582" y="3012437"/>
                  <a:pt x="471253" y="3011489"/>
                  <a:pt x="465942" y="3010478"/>
                </a:cubicBezTo>
                <a:lnTo>
                  <a:pt x="465826" y="3009330"/>
                </a:lnTo>
                <a:cubicBezTo>
                  <a:pt x="286401" y="2979630"/>
                  <a:pt x="126428" y="2894586"/>
                  <a:pt x="5028" y="2772859"/>
                </a:cubicBezTo>
                <a:close/>
                <a:moveTo>
                  <a:pt x="0" y="3835888"/>
                </a:moveTo>
                <a:lnTo>
                  <a:pt x="0" y="3704734"/>
                </a:lnTo>
                <a:lnTo>
                  <a:pt x="9314" y="3702032"/>
                </a:lnTo>
                <a:cubicBezTo>
                  <a:pt x="235521" y="3618257"/>
                  <a:pt x="405837" y="3425697"/>
                  <a:pt x="452453" y="3190516"/>
                </a:cubicBezTo>
                <a:cubicBezTo>
                  <a:pt x="280459" y="3227190"/>
                  <a:pt x="132038" y="3324188"/>
                  <a:pt x="31903" y="3457400"/>
                </a:cubicBezTo>
                <a:lnTo>
                  <a:pt x="0" y="3506992"/>
                </a:lnTo>
                <a:lnTo>
                  <a:pt x="0" y="3300549"/>
                </a:lnTo>
                <a:lnTo>
                  <a:pt x="5025" y="3294705"/>
                </a:lnTo>
                <a:cubicBezTo>
                  <a:pt x="126426" y="3173934"/>
                  <a:pt x="286398" y="3089558"/>
                  <a:pt x="465823" y="3060092"/>
                </a:cubicBezTo>
                <a:lnTo>
                  <a:pt x="465940" y="3058953"/>
                </a:lnTo>
                <a:cubicBezTo>
                  <a:pt x="471249" y="3057951"/>
                  <a:pt x="476577" y="3057010"/>
                  <a:pt x="482153" y="3057426"/>
                </a:cubicBezTo>
                <a:cubicBezTo>
                  <a:pt x="513336" y="3051913"/>
                  <a:pt x="545229" y="3048955"/>
                  <a:pt x="577614" y="3048432"/>
                </a:cubicBezTo>
                <a:lnTo>
                  <a:pt x="594702" y="3046822"/>
                </a:lnTo>
                <a:lnTo>
                  <a:pt x="594728" y="3047312"/>
                </a:lnTo>
                <a:lnTo>
                  <a:pt x="595226" y="3047280"/>
                </a:lnTo>
                <a:lnTo>
                  <a:pt x="595820" y="3058630"/>
                </a:lnTo>
                <a:cubicBezTo>
                  <a:pt x="595820" y="3064266"/>
                  <a:pt x="595761" y="3069889"/>
                  <a:pt x="594449" y="3075472"/>
                </a:cubicBezTo>
                <a:cubicBezTo>
                  <a:pt x="594491" y="3106561"/>
                  <a:pt x="592041" y="3137210"/>
                  <a:pt x="586982" y="3167222"/>
                </a:cubicBezTo>
                <a:lnTo>
                  <a:pt x="586444" y="3173846"/>
                </a:lnTo>
                <a:cubicBezTo>
                  <a:pt x="586274" y="3173851"/>
                  <a:pt x="586106" y="3173856"/>
                  <a:pt x="585938" y="3173908"/>
                </a:cubicBezTo>
                <a:cubicBezTo>
                  <a:pt x="541948" y="3480240"/>
                  <a:pt x="321278" y="3731813"/>
                  <a:pt x="26396" y="3829400"/>
                </a:cubicBezTo>
                <a:close/>
                <a:moveTo>
                  <a:pt x="0" y="4056079"/>
                </a:moveTo>
                <a:lnTo>
                  <a:pt x="0" y="3923091"/>
                </a:lnTo>
                <a:lnTo>
                  <a:pt x="9850" y="3925425"/>
                </a:lnTo>
                <a:cubicBezTo>
                  <a:pt x="194718" y="3982914"/>
                  <a:pt x="351664" y="4101018"/>
                  <a:pt x="456028" y="4255797"/>
                </a:cubicBezTo>
                <a:lnTo>
                  <a:pt x="484473" y="4305008"/>
                </a:lnTo>
                <a:lnTo>
                  <a:pt x="333423" y="4305008"/>
                </a:lnTo>
                <a:lnTo>
                  <a:pt x="281300" y="4241205"/>
                </a:lnTo>
                <a:cubicBezTo>
                  <a:pt x="223282" y="4178491"/>
                  <a:pt x="153561" y="4126262"/>
                  <a:pt x="75476" y="4087725"/>
                </a:cubicBezTo>
                <a:close/>
                <a:moveTo>
                  <a:pt x="0" y="4305008"/>
                </a:moveTo>
                <a:lnTo>
                  <a:pt x="0" y="4256099"/>
                </a:lnTo>
                <a:lnTo>
                  <a:pt x="8327" y="4271827"/>
                </a:lnTo>
                <a:lnTo>
                  <a:pt x="35009" y="43050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B26E892-1320-40AA-9CA1-246721C187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8592" y="620720"/>
            <a:ext cx="7323231" cy="5593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608AE9-48F7-4D02-8416-4C3D407727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13224" y="1105351"/>
            <a:ext cx="6353967" cy="3023981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>
                <a:solidFill>
                  <a:srgbClr val="FFFFFF"/>
                </a:solidFill>
              </a:rPr>
              <a:t>Advanced Data Structures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9A1F79C-E4D1-4AAE-BA11-3A09005252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42932" y="4214336"/>
            <a:ext cx="512064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C170DF7D-4686-4BD5-A9CD-C896492846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4000" y="-2"/>
            <a:ext cx="164592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9030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CB5BC-60A7-4838-AE18-F792FF53C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Loops and Iterations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5CFB9-C651-46CA-9B49-14F15BED62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2 types of loops: </a:t>
            </a:r>
            <a:r>
              <a:rPr lang="en-US" b="1" dirty="0"/>
              <a:t>while</a:t>
            </a:r>
            <a:r>
              <a:rPr lang="en-US" dirty="0"/>
              <a:t> loops and </a:t>
            </a:r>
            <a:r>
              <a:rPr lang="en-US" b="1" dirty="0"/>
              <a:t>for</a:t>
            </a:r>
            <a:r>
              <a:rPr lang="en-US" dirty="0"/>
              <a:t> loops</a:t>
            </a:r>
          </a:p>
          <a:p>
            <a:r>
              <a:rPr lang="en-US" dirty="0"/>
              <a:t>A loop is a way of having your code repeat</a:t>
            </a:r>
          </a:p>
          <a:p>
            <a:r>
              <a:rPr lang="en-US" dirty="0"/>
              <a:t>Just like conditional statements (aka if statements), a loop will only execute when the condition evaluates to True. Once the loop evaluates to False, the loop is exited</a:t>
            </a:r>
          </a:p>
          <a:p>
            <a:r>
              <a:rPr lang="en-US" dirty="0"/>
              <a:t>A loop that never becomes False is known as an infinite loop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093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CB5BC-60A7-4838-AE18-F792FF53C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6811772" cy="1499616"/>
          </a:xfrm>
        </p:spPr>
        <p:txBody>
          <a:bodyPr>
            <a:normAutofit/>
          </a:bodyPr>
          <a:lstStyle/>
          <a:p>
            <a:r>
              <a:rPr lang="en-US" sz="4000" dirty="0"/>
              <a:t>For Loops to iterate over a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5CFB9-C651-46CA-9B49-14F15BED62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3133580" cy="3931920"/>
          </a:xfrm>
        </p:spPr>
        <p:txBody>
          <a:bodyPr>
            <a:normAutofit/>
          </a:bodyPr>
          <a:lstStyle/>
          <a:p>
            <a:endParaRPr lang="en-US" sz="1600"/>
          </a:p>
          <a:p>
            <a:endParaRPr lang="en-US" sz="16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B7B591-6AB2-4D4F-A907-63A8B8C350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100" y="2775098"/>
            <a:ext cx="11277600" cy="3442822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2786604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CB5BC-60A7-4838-AE18-F792FF53C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dictionary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4D1C7E-ABAA-4B45-B4F0-CEFE4F075D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128" y="1753744"/>
            <a:ext cx="9182830" cy="4176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8610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CB5BC-60A7-4838-AE18-F792FF53C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data in a dictionary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42E27C-E7A5-453C-899B-2475C22C8D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128" y="1754001"/>
            <a:ext cx="10082054" cy="4518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5547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CB5BC-60A7-4838-AE18-F792FF53C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Updating data in a dictionary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4EE121A-A09B-4185-90AF-C4051B20C2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426" y="2084832"/>
            <a:ext cx="11569574" cy="3646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6946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CB5BC-60A7-4838-AE18-F792FF53C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 I put in a  dictionary?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8F55F42-6691-4FD4-B4CA-54CA36385C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402" y="1934718"/>
            <a:ext cx="10408470" cy="3704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9779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410A0-C3DB-42A8-B2E4-FF7705508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6315" y="616265"/>
            <a:ext cx="9720072" cy="1499616"/>
          </a:xfrm>
        </p:spPr>
        <p:txBody>
          <a:bodyPr/>
          <a:lstStyle/>
          <a:p>
            <a:r>
              <a:rPr lang="en-US" dirty="0"/>
              <a:t>Sets</a:t>
            </a:r>
          </a:p>
        </p:txBody>
      </p:sp>
      <p:sp>
        <p:nvSpPr>
          <p:cNvPr id="24" name="Content Placeholder 4">
            <a:extLst>
              <a:ext uri="{FF2B5EF4-FFF2-40B4-BE49-F238E27FC236}">
                <a16:creationId xmlns:a16="http://schemas.microsoft.com/office/drawing/2014/main" id="{26173CD3-E81E-4D5D-8215-D44BB52B99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6315" y="1944992"/>
            <a:ext cx="11167874" cy="389255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Sets are a light weight data structure with similarities to lists and dictionaries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They are unordered comma separated items that don’t allow for duplicate entries.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They are most often used for membership testing and removing duplicates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Membership operators are </a:t>
            </a:r>
            <a:r>
              <a:rPr lang="en-US" b="1" dirty="0"/>
              <a:t>in</a:t>
            </a:r>
            <a:r>
              <a:rPr lang="en-US" dirty="0"/>
              <a:t> or </a:t>
            </a:r>
            <a:r>
              <a:rPr lang="en-US" b="1" dirty="0"/>
              <a:t>not in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b="1" dirty="0"/>
          </a:p>
          <a:p>
            <a:pPr>
              <a:buFont typeface="Wingdings" panose="05000000000000000000" pitchFamily="2" charset="2"/>
              <a:buChar char="Ø"/>
            </a:pPr>
            <a:endParaRPr lang="en-US" b="1" dirty="0"/>
          </a:p>
          <a:p>
            <a:pPr>
              <a:buFont typeface="Wingdings" panose="05000000000000000000" pitchFamily="2" charset="2"/>
              <a:buChar char="Ø"/>
            </a:pPr>
            <a:endParaRPr lang="en-US" b="1" dirty="0"/>
          </a:p>
          <a:p>
            <a:pPr>
              <a:buFont typeface="Wingdings" panose="05000000000000000000" pitchFamily="2" charset="2"/>
              <a:buChar char="Ø"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D453E4B-1C57-4639-88D7-5A9D74E10614}"/>
              </a:ext>
            </a:extLst>
          </p:cNvPr>
          <p:cNvCxnSpPr/>
          <p:nvPr/>
        </p:nvCxnSpPr>
        <p:spPr>
          <a:xfrm>
            <a:off x="1153551" y="-2158512"/>
            <a:ext cx="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B4F0A105-6911-45E5-9FC6-2667ED0DAA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6714" y="4354817"/>
            <a:ext cx="9399673" cy="105405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A779A65-2DE9-4808-BE68-5E50010C473A}"/>
              </a:ext>
            </a:extLst>
          </p:cNvPr>
          <p:cNvSpPr txBox="1"/>
          <p:nvPr/>
        </p:nvSpPr>
        <p:spPr>
          <a:xfrm>
            <a:off x="976315" y="6057069"/>
            <a:ext cx="769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See set methods in python documentation, cheat sheets, or other resources </a:t>
            </a:r>
          </a:p>
        </p:txBody>
      </p:sp>
    </p:spTree>
    <p:extLst>
      <p:ext uri="{BB962C8B-B14F-4D97-AF65-F5344CB8AC3E}">
        <p14:creationId xmlns:p14="http://schemas.microsoft.com/office/powerpoint/2010/main" val="14455293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410A0-C3DB-42A8-B2E4-FF7705508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6315" y="616265"/>
            <a:ext cx="9720072" cy="1499616"/>
          </a:xfrm>
        </p:spPr>
        <p:txBody>
          <a:bodyPr/>
          <a:lstStyle/>
          <a:p>
            <a:r>
              <a:rPr lang="en-US" dirty="0"/>
              <a:t>Sets for membership testing</a:t>
            </a:r>
          </a:p>
        </p:txBody>
      </p:sp>
      <p:sp>
        <p:nvSpPr>
          <p:cNvPr id="24" name="Content Placeholder 4">
            <a:extLst>
              <a:ext uri="{FF2B5EF4-FFF2-40B4-BE49-F238E27FC236}">
                <a16:creationId xmlns:a16="http://schemas.microsoft.com/office/drawing/2014/main" id="{26173CD3-E81E-4D5D-8215-D44BB52B99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6315" y="1741792"/>
            <a:ext cx="11167874" cy="389255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They are most often used for membership testing and removing duplicates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Below program counts number of vowels in a word. 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D453E4B-1C57-4639-88D7-5A9D74E10614}"/>
              </a:ext>
            </a:extLst>
          </p:cNvPr>
          <p:cNvCxnSpPr/>
          <p:nvPr/>
        </p:nvCxnSpPr>
        <p:spPr>
          <a:xfrm>
            <a:off x="1153551" y="-2158512"/>
            <a:ext cx="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847D0ACB-3338-4B35-BC79-A757BA617E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9575" y="2849195"/>
            <a:ext cx="9553552" cy="3785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555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410A0-C3DB-42A8-B2E4-FF7705508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6315" y="616265"/>
            <a:ext cx="9720072" cy="1499616"/>
          </a:xfrm>
        </p:spPr>
        <p:txBody>
          <a:bodyPr/>
          <a:lstStyle/>
          <a:p>
            <a:r>
              <a:rPr lang="en-US" dirty="0"/>
              <a:t>Sets for Removing duplicates</a:t>
            </a:r>
          </a:p>
        </p:txBody>
      </p:sp>
      <p:sp>
        <p:nvSpPr>
          <p:cNvPr id="24" name="Content Placeholder 4">
            <a:extLst>
              <a:ext uri="{FF2B5EF4-FFF2-40B4-BE49-F238E27FC236}">
                <a16:creationId xmlns:a16="http://schemas.microsoft.com/office/drawing/2014/main" id="{26173CD3-E81E-4D5D-8215-D44BB52B99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6315" y="1741792"/>
            <a:ext cx="11167874" cy="389255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They are most often used for membership testing and removing duplicates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Below program removes duplicates in a list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D453E4B-1C57-4639-88D7-5A9D74E10614}"/>
              </a:ext>
            </a:extLst>
          </p:cNvPr>
          <p:cNvCxnSpPr/>
          <p:nvPr/>
        </p:nvCxnSpPr>
        <p:spPr>
          <a:xfrm>
            <a:off x="1153551" y="-2158512"/>
            <a:ext cx="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D0D852A9-CC0E-472F-9177-359DE08AE4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5375" y="2743200"/>
            <a:ext cx="1000125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0331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410A0-C3DB-42A8-B2E4-FF7705508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6315" y="616265"/>
            <a:ext cx="9720072" cy="1499616"/>
          </a:xfrm>
        </p:spPr>
        <p:txBody>
          <a:bodyPr/>
          <a:lstStyle/>
          <a:p>
            <a:r>
              <a:rPr lang="en-US" dirty="0"/>
              <a:t>Set Notations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D453E4B-1C57-4639-88D7-5A9D74E10614}"/>
              </a:ext>
            </a:extLst>
          </p:cNvPr>
          <p:cNvCxnSpPr/>
          <p:nvPr/>
        </p:nvCxnSpPr>
        <p:spPr>
          <a:xfrm>
            <a:off x="1153551" y="-2158512"/>
            <a:ext cx="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888D3683-D2E2-4B78-9954-83386A1431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315" y="2009799"/>
            <a:ext cx="10197304" cy="3489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335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410A0-C3DB-42A8-B2E4-FF7705508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0CB3C5-AA98-496A-AC4C-2DB27CFB13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eBook</a:t>
            </a:r>
            <a:endParaRPr lang="en-US" dirty="0"/>
          </a:p>
          <a:p>
            <a:r>
              <a:rPr lang="en-US" dirty="0">
                <a:hlinkClick r:id="rId3"/>
              </a:rPr>
              <a:t>Hard Copy book</a:t>
            </a:r>
            <a:endParaRPr lang="en-US" dirty="0"/>
          </a:p>
          <a:p>
            <a:r>
              <a:rPr lang="en-US" dirty="0">
                <a:hlinkClick r:id="rId4"/>
              </a:rPr>
              <a:t>Visualizing Code tool</a:t>
            </a:r>
            <a:endParaRPr lang="en-US" dirty="0"/>
          </a:p>
          <a:p>
            <a:r>
              <a:rPr lang="en-US" dirty="0">
                <a:hlinkClick r:id="rId5"/>
              </a:rPr>
              <a:t>Cheat Sheets</a:t>
            </a:r>
            <a:endParaRPr lang="en-US" dirty="0"/>
          </a:p>
          <a:p>
            <a:endParaRPr lang="en-US" dirty="0"/>
          </a:p>
          <a:p>
            <a:r>
              <a:rPr lang="en-US" dirty="0"/>
              <a:t>*Control click to go to the link.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3961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9989A-9AEC-4AC8-B609-4D059C8FF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Data Structures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05EE60B-2617-44E5-8711-8361A5D81DD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8427304"/>
              </p:ext>
            </p:extLst>
          </p:nvPr>
        </p:nvGraphicFramePr>
        <p:xfrm>
          <a:off x="596899" y="1752600"/>
          <a:ext cx="10922001" cy="46608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3438">
                  <a:extLst>
                    <a:ext uri="{9D8B030D-6E8A-4147-A177-3AD203B41FA5}">
                      <a16:colId xmlns:a16="http://schemas.microsoft.com/office/drawing/2014/main" val="3697694698"/>
                    </a:ext>
                  </a:extLst>
                </a:gridCol>
                <a:gridCol w="3170855">
                  <a:extLst>
                    <a:ext uri="{9D8B030D-6E8A-4147-A177-3AD203B41FA5}">
                      <a16:colId xmlns:a16="http://schemas.microsoft.com/office/drawing/2014/main" val="2310434786"/>
                    </a:ext>
                  </a:extLst>
                </a:gridCol>
                <a:gridCol w="1525708">
                  <a:extLst>
                    <a:ext uri="{9D8B030D-6E8A-4147-A177-3AD203B41FA5}">
                      <a16:colId xmlns:a16="http://schemas.microsoft.com/office/drawing/2014/main" val="2015425807"/>
                    </a:ext>
                  </a:extLst>
                </a:gridCol>
                <a:gridCol w="1788813">
                  <a:extLst>
                    <a:ext uri="{9D8B030D-6E8A-4147-A177-3AD203B41FA5}">
                      <a16:colId xmlns:a16="http://schemas.microsoft.com/office/drawing/2014/main" val="4098461621"/>
                    </a:ext>
                  </a:extLst>
                </a:gridCol>
                <a:gridCol w="2783187">
                  <a:extLst>
                    <a:ext uri="{9D8B030D-6E8A-4147-A177-3AD203B41FA5}">
                      <a16:colId xmlns:a16="http://schemas.microsoft.com/office/drawing/2014/main" val="2026606902"/>
                    </a:ext>
                  </a:extLst>
                </a:gridCol>
              </a:tblGrid>
              <a:tr h="843743">
                <a:tc>
                  <a:txBody>
                    <a:bodyPr/>
                    <a:lstStyle/>
                    <a:p>
                      <a:r>
                        <a:rPr lang="en-US" dirty="0"/>
                        <a:t>Data Structure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Syntax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Ordered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Mutable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Allows duplicate values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5504224"/>
                  </a:ext>
                </a:extLst>
              </a:tr>
              <a:tr h="954289">
                <a:tc>
                  <a:txBody>
                    <a:bodyPr/>
                    <a:lstStyle/>
                    <a:p>
                      <a:r>
                        <a:rPr lang="en-US" dirty="0"/>
                        <a:t>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 = [“eggs“, “milk”, “</a:t>
                      </a:r>
                      <a:r>
                        <a:rPr lang="en-US" dirty="0" err="1"/>
                        <a:t>jello</a:t>
                      </a:r>
                      <a:r>
                        <a:rPr lang="en-US" dirty="0"/>
                        <a:t>”]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6131987"/>
                  </a:ext>
                </a:extLst>
              </a:tr>
              <a:tr h="954289">
                <a:tc>
                  <a:txBody>
                    <a:bodyPr/>
                    <a:lstStyle/>
                    <a:p>
                      <a:r>
                        <a:rPr lang="en-US" dirty="0"/>
                        <a:t>Tuple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 = (“eggs”, “milk”, “</a:t>
                      </a:r>
                      <a:r>
                        <a:rPr lang="en-US" dirty="0" err="1"/>
                        <a:t>jello</a:t>
                      </a:r>
                      <a:r>
                        <a:rPr lang="en-US" dirty="0"/>
                        <a:t>”)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6418109"/>
                  </a:ext>
                </a:extLst>
              </a:tr>
              <a:tr h="954289">
                <a:tc>
                  <a:txBody>
                    <a:bodyPr/>
                    <a:lstStyle/>
                    <a:p>
                      <a:r>
                        <a:rPr lang="en-US" dirty="0"/>
                        <a:t>Dictionary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 = {“eggs”:4, “milk”:2}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3295685"/>
                  </a:ext>
                </a:extLst>
              </a:tr>
              <a:tr h="954289">
                <a:tc>
                  <a:txBody>
                    <a:bodyPr/>
                    <a:lstStyle/>
                    <a:p>
                      <a:r>
                        <a:rPr lang="en-US" dirty="0"/>
                        <a:t>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 = {“eggs”, “milk”, “</a:t>
                      </a:r>
                      <a:r>
                        <a:rPr lang="en-US" dirty="0" err="1"/>
                        <a:t>jello</a:t>
                      </a:r>
                      <a:r>
                        <a:rPr lang="en-US" dirty="0"/>
                        <a:t>”}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13556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7957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7422F06-6017-4361-8872-E0E2CEB20B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4819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0410A0-C3DB-42A8-B2E4-FF7705508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3415612" cy="5571066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By now you should</a:t>
            </a:r>
          </a:p>
        </p:txBody>
      </p:sp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1AD83E5A-8E3A-4415-A255-0E18601AB93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35208826"/>
              </p:ext>
            </p:extLst>
          </p:nvPr>
        </p:nvGraphicFramePr>
        <p:xfrm>
          <a:off x="5121275" y="368300"/>
          <a:ext cx="6740525" cy="5740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210528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821C225-5C4D-4168-90AF-3D263D72CB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9E4C68A-A4A9-48A4-9FF2-D2896B1EA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B9AEA5-52CB-49A6-AF8A-33502F291B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5BCA64A-7A32-4B9F-933C-1FB0B10664C7}"/>
              </a:ext>
            </a:extLst>
          </p:cNvPr>
          <p:cNvSpPr txBox="1">
            <a:spLocks/>
          </p:cNvSpPr>
          <p:nvPr/>
        </p:nvSpPr>
        <p:spPr>
          <a:xfrm>
            <a:off x="964788" y="804333"/>
            <a:ext cx="3391900" cy="52493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spcAft>
                <a:spcPts val="600"/>
              </a:spcAft>
            </a:pPr>
            <a:r>
              <a:rPr lang="en-US" dirty="0">
                <a:solidFill>
                  <a:srgbClr val="FFFFFF"/>
                </a:solidFill>
              </a:rPr>
              <a:t>Review Exercise</a:t>
            </a:r>
          </a:p>
        </p:txBody>
      </p:sp>
      <p:sp>
        <p:nvSpPr>
          <p:cNvPr id="2" name="Content Placeholder 4">
            <a:extLst>
              <a:ext uri="{FF2B5EF4-FFF2-40B4-BE49-F238E27FC236}">
                <a16:creationId xmlns:a16="http://schemas.microsoft.com/office/drawing/2014/main" id="{8EE46A97-764C-4AE4-9226-DA7BBD0E94D4}"/>
              </a:ext>
            </a:extLst>
          </p:cNvPr>
          <p:cNvSpPr txBox="1">
            <a:spLocks/>
          </p:cNvSpPr>
          <p:nvPr/>
        </p:nvSpPr>
        <p:spPr>
          <a:xfrm>
            <a:off x="4951048" y="804333"/>
            <a:ext cx="6306003" cy="5249334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Create a program for a restaurant that stores each menu item in a separate variable: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item1 = Greek Salad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item2 = Tomato Soup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Item3  = </a:t>
            </a:r>
            <a:r>
              <a:rPr lang="en-US" dirty="0" err="1"/>
              <a:t>Crabcakes</a:t>
            </a:r>
            <a:endParaRPr lang="en-US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Item4  = Hot Fudge Sundae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Print the message “Hello, today special is Greek Salad, Tomato Soup, </a:t>
            </a:r>
            <a:r>
              <a:rPr lang="en-US" dirty="0" err="1"/>
              <a:t>Crabcake</a:t>
            </a:r>
            <a:r>
              <a:rPr lang="en-US" dirty="0"/>
              <a:t>, Hot fudge Sundae”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 marL="0" indent="0">
              <a:buNone/>
            </a:pPr>
            <a:r>
              <a:rPr lang="en-US" dirty="0"/>
              <a:t>Hint: use f-string</a:t>
            </a:r>
          </a:p>
        </p:txBody>
      </p:sp>
    </p:spTree>
    <p:extLst>
      <p:ext uri="{BB962C8B-B14F-4D97-AF65-F5344CB8AC3E}">
        <p14:creationId xmlns:p14="http://schemas.microsoft.com/office/powerpoint/2010/main" val="2887925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0410A0-C3DB-42A8-B2E4-FF7705508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039" y="640080"/>
            <a:ext cx="3429855" cy="56132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Lists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FB88AA4-D9D6-41CB-8B6F-443BDD6F9E04}"/>
              </a:ext>
            </a:extLst>
          </p:cNvPr>
          <p:cNvSpPr txBox="1">
            <a:spLocks/>
          </p:cNvSpPr>
          <p:nvPr/>
        </p:nvSpPr>
        <p:spPr>
          <a:xfrm>
            <a:off x="4699818" y="576580"/>
            <a:ext cx="7172138" cy="3745107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While variables can store one value at a time, lists can store many values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When naming lists, follow the same naming conventions as naming variables except it is best practice to name lists in the plural (cars, groceries, students)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Lists are </a:t>
            </a:r>
            <a:r>
              <a:rPr lang="en-US" b="1" u="sng" dirty="0"/>
              <a:t>mutable</a:t>
            </a:r>
            <a:r>
              <a:rPr lang="en-US" dirty="0"/>
              <a:t> meaning they can be changed after they are created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Values in a list do not need to be unique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E84958-D18F-485C-AC3C-A191F6A460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6054" y="4385187"/>
            <a:ext cx="7812025" cy="1704812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48873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F7422F06-6017-4361-8872-E0E2CEB20B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4819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0410A0-C3DB-42A8-B2E4-FF7705508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3415612" cy="557106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cap="all" spc="100" baseline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What can Lists store?</a:t>
            </a:r>
          </a:p>
        </p:txBody>
      </p:sp>
      <p:graphicFrame>
        <p:nvGraphicFramePr>
          <p:cNvPr id="31" name="Content Placeholder 4">
            <a:extLst>
              <a:ext uri="{FF2B5EF4-FFF2-40B4-BE49-F238E27FC236}">
                <a16:creationId xmlns:a16="http://schemas.microsoft.com/office/drawing/2014/main" id="{B2E1F28F-F0C7-498D-B810-03A5826CBF5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93261528"/>
              </p:ext>
            </p:extLst>
          </p:nvPr>
        </p:nvGraphicFramePr>
        <p:xfrm>
          <a:off x="5041901" y="643467"/>
          <a:ext cx="6756400" cy="55710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354263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F7422F06-6017-4361-8872-E0E2CEB20B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4819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0410A0-C3DB-42A8-B2E4-FF7705508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3415612" cy="557106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kern="1200" cap="all" spc="100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Accessin</a:t>
            </a:r>
            <a:r>
              <a:rPr lang="en-US" dirty="0">
                <a:solidFill>
                  <a:srgbClr val="FFFFFF"/>
                </a:solidFill>
              </a:rPr>
              <a:t>g parts of a list</a:t>
            </a:r>
            <a:endParaRPr lang="en-US" kern="1200" cap="all" spc="100" baseline="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31" name="Content Placeholder 4">
            <a:extLst>
              <a:ext uri="{FF2B5EF4-FFF2-40B4-BE49-F238E27FC236}">
                <a16:creationId xmlns:a16="http://schemas.microsoft.com/office/drawing/2014/main" id="{B2E1F28F-F0C7-498D-B810-03A5826CBF5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37248384"/>
              </p:ext>
            </p:extLst>
          </p:nvPr>
        </p:nvGraphicFramePr>
        <p:xfrm>
          <a:off x="4940301" y="643467"/>
          <a:ext cx="6305550" cy="52318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549320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A8EC506-B1DA-46A1-B44D-774E68468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>
            <a:extLst>
              <a:ext uri="{FF2B5EF4-FFF2-40B4-BE49-F238E27FC236}">
                <a16:creationId xmlns:a16="http://schemas.microsoft.com/office/drawing/2014/main" id="{BFF30785-305E-45D7-984F-5AA93D3CA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5E01FA5-D766-43CA-A83D-E7CF3F04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C411DB08-1669-426B-BBEB-FAD285EF8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29E4219-121F-4CD1-AA58-24746CD29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0410A0-C3DB-42A8-B2E4-FF7705508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276" y="640080"/>
            <a:ext cx="4208656" cy="30348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400" kern="1200" cap="all" spc="200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Adding &amp; Removing Data in a list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2F50912-06FD-4216-BAD3-21050F595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6679" y="3765314"/>
            <a:ext cx="3931920" cy="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E4C3BC0-A34B-4B87-89AC-50F78DA8EF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4973036"/>
              </p:ext>
            </p:extLst>
          </p:nvPr>
        </p:nvGraphicFramePr>
        <p:xfrm>
          <a:off x="4991100" y="0"/>
          <a:ext cx="7197625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4973">
                  <a:extLst>
                    <a:ext uri="{9D8B030D-6E8A-4147-A177-3AD203B41FA5}">
                      <a16:colId xmlns:a16="http://schemas.microsoft.com/office/drawing/2014/main" val="2313142094"/>
                    </a:ext>
                  </a:extLst>
                </a:gridCol>
                <a:gridCol w="3672652">
                  <a:extLst>
                    <a:ext uri="{9D8B030D-6E8A-4147-A177-3AD203B41FA5}">
                      <a16:colId xmlns:a16="http://schemas.microsoft.com/office/drawing/2014/main" val="530783498"/>
                    </a:ext>
                  </a:extLst>
                </a:gridCol>
              </a:tblGrid>
              <a:tr h="722511">
                <a:tc>
                  <a:txBody>
                    <a:bodyPr/>
                    <a:lstStyle/>
                    <a:p>
                      <a:r>
                        <a:rPr lang="en-US" sz="1700" dirty="0"/>
                        <a:t>Syntax</a:t>
                      </a:r>
                    </a:p>
                  </a:txBody>
                  <a:tcPr marL="86278" marR="86278" marT="43139" marB="43139"/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Description</a:t>
                      </a:r>
                    </a:p>
                  </a:txBody>
                  <a:tcPr marL="86278" marR="86278" marT="43139" marB="43139"/>
                </a:tc>
                <a:extLst>
                  <a:ext uri="{0D108BD9-81ED-4DB2-BD59-A6C34878D82A}">
                    <a16:rowId xmlns:a16="http://schemas.microsoft.com/office/drawing/2014/main" val="2047319962"/>
                  </a:ext>
                </a:extLst>
              </a:tr>
              <a:tr h="1329188">
                <a:tc>
                  <a:txBody>
                    <a:bodyPr/>
                    <a:lstStyle/>
                    <a:p>
                      <a:r>
                        <a:rPr lang="en-US" sz="1700" dirty="0" err="1"/>
                        <a:t>daily_specials.append</a:t>
                      </a:r>
                      <a:r>
                        <a:rPr lang="en-US" sz="1700" dirty="0"/>
                        <a:t>(‘pasta’)</a:t>
                      </a:r>
                    </a:p>
                  </a:txBody>
                  <a:tcPr marL="86278" marR="86278" marT="43139" marB="43139"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Adds value ‘pasta’ to the end of the list</a:t>
                      </a:r>
                    </a:p>
                  </a:txBody>
                  <a:tcPr marL="86278" marR="86278" marT="43139" marB="43139"/>
                </a:tc>
                <a:extLst>
                  <a:ext uri="{0D108BD9-81ED-4DB2-BD59-A6C34878D82A}">
                    <a16:rowId xmlns:a16="http://schemas.microsoft.com/office/drawing/2014/main" val="3609880658"/>
                  </a:ext>
                </a:extLst>
              </a:tr>
              <a:tr h="1329188">
                <a:tc>
                  <a:txBody>
                    <a:bodyPr/>
                    <a:lstStyle/>
                    <a:p>
                      <a:r>
                        <a:rPr lang="en-US" sz="1700" dirty="0" err="1"/>
                        <a:t>daily_specials.insert</a:t>
                      </a:r>
                      <a:r>
                        <a:rPr lang="en-US" sz="1700" dirty="0"/>
                        <a:t>(4, “pasta”)</a:t>
                      </a:r>
                    </a:p>
                  </a:txBody>
                  <a:tcPr marL="86278" marR="86278" marT="43139" marB="43139"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Inserts value ‘pasta’ in index 4 </a:t>
                      </a:r>
                    </a:p>
                  </a:txBody>
                  <a:tcPr marL="86278" marR="86278" marT="43139" marB="43139"/>
                </a:tc>
                <a:extLst>
                  <a:ext uri="{0D108BD9-81ED-4DB2-BD59-A6C34878D82A}">
                    <a16:rowId xmlns:a16="http://schemas.microsoft.com/office/drawing/2014/main" val="609634766"/>
                  </a:ext>
                </a:extLst>
              </a:tr>
              <a:tr h="1329188">
                <a:tc>
                  <a:txBody>
                    <a:bodyPr/>
                    <a:lstStyle/>
                    <a:p>
                      <a:r>
                        <a:rPr lang="en-US" sz="1600" dirty="0" err="1"/>
                        <a:t>daily_specials.remove</a:t>
                      </a:r>
                      <a:r>
                        <a:rPr lang="en-US" sz="1600" dirty="0"/>
                        <a:t>(“pasta”)</a:t>
                      </a:r>
                    </a:p>
                  </a:txBody>
                  <a:tcPr marL="83706" marR="83706" marT="41853" marB="41853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Removes first instance of pasta it finds.</a:t>
                      </a:r>
                      <a:br>
                        <a:rPr lang="en-US" sz="1600" dirty="0"/>
                      </a:br>
                      <a:r>
                        <a:rPr lang="en-US" sz="1600" dirty="0"/>
                        <a:t>Will return a value error if you try deleting something that does not exist</a:t>
                      </a:r>
                    </a:p>
                  </a:txBody>
                  <a:tcPr marL="83706" marR="83706" marT="41853" marB="41853"/>
                </a:tc>
                <a:extLst>
                  <a:ext uri="{0D108BD9-81ED-4DB2-BD59-A6C34878D82A}">
                    <a16:rowId xmlns:a16="http://schemas.microsoft.com/office/drawing/2014/main" val="3260424706"/>
                  </a:ext>
                </a:extLst>
              </a:tr>
              <a:tr h="649826">
                <a:tc>
                  <a:txBody>
                    <a:bodyPr/>
                    <a:lstStyle/>
                    <a:p>
                      <a:r>
                        <a:rPr lang="en-US" sz="1600" dirty="0" err="1"/>
                        <a:t>daily_specials.clear</a:t>
                      </a:r>
                      <a:r>
                        <a:rPr lang="en-US" sz="1600" dirty="0"/>
                        <a:t>()</a:t>
                      </a:r>
                    </a:p>
                  </a:txBody>
                  <a:tcPr marL="83706" marR="83706" marT="41853" marB="41853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Removes everything inside the list </a:t>
                      </a:r>
                    </a:p>
                  </a:txBody>
                  <a:tcPr marL="83706" marR="83706" marT="41853" marB="41853"/>
                </a:tc>
                <a:extLst>
                  <a:ext uri="{0D108BD9-81ED-4DB2-BD59-A6C34878D82A}">
                    <a16:rowId xmlns:a16="http://schemas.microsoft.com/office/drawing/2014/main" val="2773443230"/>
                  </a:ext>
                </a:extLst>
              </a:tr>
              <a:tr h="149809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/>
                        <a:t>daily_specials.pop</a:t>
                      </a:r>
                      <a:r>
                        <a:rPr lang="en-US" sz="1600" dirty="0"/>
                        <a:t>(1)</a:t>
                      </a:r>
                    </a:p>
                  </a:txBody>
                  <a:tcPr marL="83706" marR="83706" marT="41853" marB="41853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Removes index 1 from list . If no arguments are passed it will remove the last index. The value is returned  case you want to use it for something else (such as store it in a variable)</a:t>
                      </a:r>
                    </a:p>
                  </a:txBody>
                  <a:tcPr marL="83706" marR="83706" marT="41853" marB="41853"/>
                </a:tc>
                <a:extLst>
                  <a:ext uri="{0D108BD9-81ED-4DB2-BD59-A6C34878D82A}">
                    <a16:rowId xmlns:a16="http://schemas.microsoft.com/office/drawing/2014/main" val="20573456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29133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A8EC506-B1DA-46A1-B44D-774E68468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Oval 5">
            <a:extLst>
              <a:ext uri="{FF2B5EF4-FFF2-40B4-BE49-F238E27FC236}">
                <a16:creationId xmlns:a16="http://schemas.microsoft.com/office/drawing/2014/main" id="{BFF30785-305E-45D7-984F-5AA93D3CA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5E01FA5-D766-43CA-A83D-E7CF3F04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C411DB08-1669-426B-BBEB-FAD285EF8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29E4219-121F-4CD1-AA58-24746CD29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0410A0-C3DB-42A8-B2E4-FF7705508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276" y="640080"/>
            <a:ext cx="4208656" cy="30348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400" kern="1200" cap="all" spc="200" baseline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Retrieving Data from a list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2F50912-06FD-4216-BAD3-21050F595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6679" y="3765314"/>
            <a:ext cx="3931920" cy="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772A8FA-34DC-4353-8923-94B01BE50B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4549488"/>
              </p:ext>
            </p:extLst>
          </p:nvPr>
        </p:nvGraphicFramePr>
        <p:xfrm>
          <a:off x="4965700" y="0"/>
          <a:ext cx="7226300" cy="68791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8600">
                  <a:extLst>
                    <a:ext uri="{9D8B030D-6E8A-4147-A177-3AD203B41FA5}">
                      <a16:colId xmlns:a16="http://schemas.microsoft.com/office/drawing/2014/main" val="2313142094"/>
                    </a:ext>
                  </a:extLst>
                </a:gridCol>
                <a:gridCol w="2972582">
                  <a:extLst>
                    <a:ext uri="{9D8B030D-6E8A-4147-A177-3AD203B41FA5}">
                      <a16:colId xmlns:a16="http://schemas.microsoft.com/office/drawing/2014/main" val="530783498"/>
                    </a:ext>
                  </a:extLst>
                </a:gridCol>
                <a:gridCol w="1485118">
                  <a:extLst>
                    <a:ext uri="{9D8B030D-6E8A-4147-A177-3AD203B41FA5}">
                      <a16:colId xmlns:a16="http://schemas.microsoft.com/office/drawing/2014/main" val="2113577092"/>
                    </a:ext>
                  </a:extLst>
                </a:gridCol>
              </a:tblGrid>
              <a:tr h="466612">
                <a:tc>
                  <a:txBody>
                    <a:bodyPr/>
                    <a:lstStyle/>
                    <a:p>
                      <a:r>
                        <a:rPr lang="en-US" sz="1500"/>
                        <a:t>Syntax</a:t>
                      </a:r>
                    </a:p>
                  </a:txBody>
                  <a:tcPr marL="74250" marR="74250" marT="37125" marB="37125"/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Description</a:t>
                      </a:r>
                    </a:p>
                  </a:txBody>
                  <a:tcPr marL="74250" marR="74250" marT="37125" marB="37125"/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Output</a:t>
                      </a:r>
                    </a:p>
                  </a:txBody>
                  <a:tcPr marL="74250" marR="74250" marT="37125" marB="37125"/>
                </a:tc>
                <a:extLst>
                  <a:ext uri="{0D108BD9-81ED-4DB2-BD59-A6C34878D82A}">
                    <a16:rowId xmlns:a16="http://schemas.microsoft.com/office/drawing/2014/main" val="2047319962"/>
                  </a:ext>
                </a:extLst>
              </a:tr>
              <a:tr h="784758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3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“Sundae” in </a:t>
                      </a:r>
                      <a:r>
                        <a:rPr lang="en-US" sz="23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daily_specials</a:t>
                      </a:r>
                      <a:endParaRPr lang="en-US" sz="23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250" marR="74250" marT="37125" marB="37125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3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Checks if a value is in a list</a:t>
                      </a:r>
                    </a:p>
                  </a:txBody>
                  <a:tcPr marL="74250" marR="74250" marT="37125" marB="37125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3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</a:p>
                  </a:txBody>
                  <a:tcPr marL="74250" marR="74250" marT="37125" marB="37125"/>
                </a:tc>
                <a:extLst>
                  <a:ext uri="{0D108BD9-81ED-4DB2-BD59-A6C34878D82A}">
                    <a16:rowId xmlns:a16="http://schemas.microsoft.com/office/drawing/2014/main" val="3609880658"/>
                  </a:ext>
                </a:extLst>
              </a:tr>
              <a:tr h="784758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3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“Sundae” not in </a:t>
                      </a:r>
                      <a:r>
                        <a:rPr lang="en-US" sz="23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daily_specials</a:t>
                      </a:r>
                      <a:endParaRPr lang="en-US" sz="23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250" marR="74250" marT="37125" marB="37125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3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Checks if value is not in a list</a:t>
                      </a:r>
                    </a:p>
                  </a:txBody>
                  <a:tcPr marL="74250" marR="74250" marT="37125" marB="37125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3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</a:p>
                  </a:txBody>
                  <a:tcPr marL="74250" marR="74250" marT="37125" marB="37125"/>
                </a:tc>
                <a:extLst>
                  <a:ext uri="{0D108BD9-81ED-4DB2-BD59-A6C34878D82A}">
                    <a16:rowId xmlns:a16="http://schemas.microsoft.com/office/drawing/2014/main" val="1200297460"/>
                  </a:ext>
                </a:extLst>
              </a:tr>
              <a:tr h="110290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len</a:t>
                      </a:r>
                      <a:r>
                        <a:rPr lang="en-US" sz="23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23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daily_specials</a:t>
                      </a:r>
                      <a:r>
                        <a:rPr lang="en-US" sz="23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74250" marR="74250" marT="37125" marB="37125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3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Prints count of values in list</a:t>
                      </a:r>
                    </a:p>
                  </a:txBody>
                  <a:tcPr marL="74250" marR="74250" marT="37125" marB="37125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3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74250" marR="74250" marT="37125" marB="37125"/>
                </a:tc>
                <a:extLst>
                  <a:ext uri="{0D108BD9-81ED-4DB2-BD59-A6C34878D82A}">
                    <a16:rowId xmlns:a16="http://schemas.microsoft.com/office/drawing/2014/main" val="3313698441"/>
                  </a:ext>
                </a:extLst>
              </a:tr>
              <a:tr h="215621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3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daily_specials</a:t>
                      </a:r>
                      <a:r>
                        <a:rPr lang="en-US" sz="23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[2]</a:t>
                      </a:r>
                    </a:p>
                  </a:txBody>
                  <a:tcPr marL="74250" marR="74250" marT="37125" marB="37125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3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Access index 2 or the third value in the list. If you enter a value a greater than the highest index, you will get an index error</a:t>
                      </a:r>
                    </a:p>
                  </a:txBody>
                  <a:tcPr marL="74250" marR="74250" marT="37125" marB="37125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3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Crabcakes</a:t>
                      </a:r>
                      <a:endParaRPr lang="en-US" sz="23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250" marR="74250" marT="37125" marB="37125"/>
                </a:tc>
                <a:extLst>
                  <a:ext uri="{0D108BD9-81ED-4DB2-BD59-A6C34878D82A}">
                    <a16:rowId xmlns:a16="http://schemas.microsoft.com/office/drawing/2014/main" val="609634766"/>
                  </a:ext>
                </a:extLst>
              </a:tr>
              <a:tr h="1562755">
                <a:tc>
                  <a:txBody>
                    <a:bodyPr/>
                    <a:lstStyle/>
                    <a:p>
                      <a:r>
                        <a:rPr lang="en-US" sz="2300" dirty="0"/>
                        <a:t>sorted(</a:t>
                      </a:r>
                      <a:r>
                        <a:rPr lang="en-US" sz="2300" dirty="0" err="1"/>
                        <a:t>daily_specials</a:t>
                      </a:r>
                      <a:r>
                        <a:rPr lang="en-US" sz="2300" dirty="0"/>
                        <a:t>)</a:t>
                      </a:r>
                    </a:p>
                  </a:txBody>
                  <a:tcPr marL="113995" marR="113995" marT="56997" marB="56997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Sorts list in alphabetical order</a:t>
                      </a:r>
                    </a:p>
                  </a:txBody>
                  <a:tcPr marL="113995" marR="113995" marT="56997" marB="56997"/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solidFill>
                            <a:schemeClr val="tx1"/>
                          </a:solidFill>
                        </a:rPr>
                        <a:t>Crabcakes</a:t>
                      </a:r>
                      <a:br>
                        <a:rPr lang="en-US" sz="1600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Greek Salad</a:t>
                      </a:r>
                    </a:p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Sundae</a:t>
                      </a:r>
                    </a:p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Tomato Soup</a:t>
                      </a:r>
                    </a:p>
                    <a:p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74250" marR="74250" marT="37125" marB="37125"/>
                </a:tc>
                <a:extLst>
                  <a:ext uri="{0D108BD9-81ED-4DB2-BD59-A6C34878D82A}">
                    <a16:rowId xmlns:a16="http://schemas.microsoft.com/office/drawing/2014/main" val="15672447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26418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3187</TotalTime>
  <Words>1516</Words>
  <Application>Microsoft Office PowerPoint</Application>
  <PresentationFormat>Widescreen</PresentationFormat>
  <Paragraphs>247</Paragraphs>
  <Slides>20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Calibri</vt:lpstr>
      <vt:lpstr>Tw Cen MT</vt:lpstr>
      <vt:lpstr>Tw Cen MT Condensed</vt:lpstr>
      <vt:lpstr>Wingdings</vt:lpstr>
      <vt:lpstr>Wingdings 3</vt:lpstr>
      <vt:lpstr>Integral</vt:lpstr>
      <vt:lpstr>Advanced Data Structures</vt:lpstr>
      <vt:lpstr>Resources</vt:lpstr>
      <vt:lpstr>By now you should</vt:lpstr>
      <vt:lpstr>PowerPoint Presentation</vt:lpstr>
      <vt:lpstr>Lists</vt:lpstr>
      <vt:lpstr>What can Lists store?</vt:lpstr>
      <vt:lpstr>Accessing parts of a list</vt:lpstr>
      <vt:lpstr>Adding &amp; Removing Data in a list</vt:lpstr>
      <vt:lpstr>Retrieving Data from a list</vt:lpstr>
      <vt:lpstr>Loops and Iterations</vt:lpstr>
      <vt:lpstr>For Loops to iterate over a list</vt:lpstr>
      <vt:lpstr>Creating a dictionary</vt:lpstr>
      <vt:lpstr>Accessing data in a dictionary</vt:lpstr>
      <vt:lpstr>Updating data in a dictionary</vt:lpstr>
      <vt:lpstr>What can I put in a  dictionary?</vt:lpstr>
      <vt:lpstr>Sets</vt:lpstr>
      <vt:lpstr>Sets for membership testing</vt:lpstr>
      <vt:lpstr>Sets for Removing duplicates</vt:lpstr>
      <vt:lpstr>Set Notations</vt:lpstr>
      <vt:lpstr>Review: Data Structures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Hisham M</dc:creator>
  <dc:description>lists, for loops</dc:description>
  <cp:lastModifiedBy>Hisham Madkour</cp:lastModifiedBy>
  <cp:revision>165</cp:revision>
  <dcterms:created xsi:type="dcterms:W3CDTF">2019-01-13T02:03:10Z</dcterms:created>
  <dcterms:modified xsi:type="dcterms:W3CDTF">2021-04-24T11:07:58Z</dcterms:modified>
</cp:coreProperties>
</file>