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5" r:id="rId6"/>
    <p:sldId id="266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4B988-847E-BB06-D83D-A6F294C62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22F9A-E41D-91A1-3B95-65FCD82C8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7CCD1-6688-CDE3-1FFC-C47B5A77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F6-40A7-489A-A186-AEEEFB51A357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51A6D-4F65-F183-70C4-F405A4F6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6607BA-A85C-4EBE-1136-F4D3D2A9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69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47654-B21F-A707-AE71-87802854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119184-A968-CC10-4ADB-18759512F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B87D5-2F66-603C-045B-2A76DB24F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F6-40A7-489A-A186-AEEEFB51A357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179D5-4EFA-E156-C5DF-9D29A079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70233-EDC9-19C0-6A64-3F8FBD08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49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5DFB3C-BB35-8622-84DF-C95992476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88ED6B-2186-B0F1-8828-C477A81CE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9C8F1-69AA-29C0-A21B-4DC6148C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F6-40A7-489A-A186-AEEEFB51A357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4FE4D-ACCA-95CE-00D2-DEDA10F4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9F710-DF3A-C60D-429A-52033377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5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F7395-4DDF-E409-56A3-427B85AE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6B478-621A-CD44-532B-6B3704E1C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FDEE8-001F-C0F0-B8EA-868A69E2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F6-40A7-489A-A186-AEEEFB51A357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97ADC-9769-2CC1-31B9-45F563EE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4B49F-05A6-59E4-A347-B4B6DB85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88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1E301-F8AE-3291-883E-6E700E76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48354-2279-D4D6-FE29-9A0E3AA1A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F218E-A4FC-B215-3A73-2B983053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F6-40A7-489A-A186-AEEEFB51A357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3BD908-C839-9A5C-F335-0EB7A9A1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B2CF2-8479-5A10-EA5F-93D6994E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3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E9D87-AB98-E3E9-1356-88988781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9320B-6A21-D158-B8BD-1A85C0EA2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67FE15-D9E4-07DD-C765-F2D83F705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8E441F-3F74-0B02-3830-60E21C34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F6-40A7-489A-A186-AEEEFB51A357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6A69A6-E3D4-28E4-09FC-B181EE90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189AC5-917B-F04E-2113-FD1D30AF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25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97CE1-D94A-1FCE-ACE9-043CA4A5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0E4BC-281D-9FE2-02C6-FB955113E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8104DD-8E66-863E-C5D9-68AA05681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C18AFB-76B6-1D31-057C-E01901927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597F84-A380-A284-D30C-922D84B11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FD7218-E7CB-68FF-C737-E7D53212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F6-40A7-489A-A186-AEEEFB51A357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0180A3-EF2B-CCDA-2F1A-F82D53DA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0C39F7-362C-7198-6FBA-F681913C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28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9BCDC-3E95-A7C2-D6EB-6EEBAFE6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CBCED3-A721-26DF-0AAA-F361BE6B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F6-40A7-489A-A186-AEEEFB51A357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B6635D-28BB-7221-8A6B-601B8B65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F4F46A-9FE2-0898-2630-8ADA5C35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E79E7D-26C7-0561-34AC-C490CCBC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F6-40A7-489A-A186-AEEEFB51A357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DA204D-C045-96CF-A581-DB0E7B37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970B68-A2DB-8BC2-09B3-100DA8C9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2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C43CA-D02A-1358-004B-872465754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B6F58-9E08-3425-7E90-3322E6E61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EBD4E8-6D44-0806-5481-78517794C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FF848E-FE0D-E835-B680-72FEB2D4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F6-40A7-489A-A186-AEEEFB51A357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8245F4-EAFE-39CE-182D-2C918FD7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6AC5AA-8F93-981F-BE44-036A3201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6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416AF-CBF6-77E7-7F6F-8A9D4A3E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204825-C47D-D3E3-83F3-922D9864F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3E7A84-E47C-8C06-D6FA-09667BE83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DA2A8-DEAB-DDC1-75E1-5B96887F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F6-40A7-489A-A186-AEEEFB51A357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16101D-7251-BDE3-5280-59721C01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067199-9F6F-F7E0-EB47-E057CCA5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34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7422D2-2747-1ADD-5727-3612CB55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1B39BA-0241-4510-B118-AC530700B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5BD60C-6B90-DD21-08B3-11D5F58AA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71DF6-40A7-489A-A186-AEEEFB51A357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787E1-FFC3-1B05-6DDC-B0803D811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4683D-43D9-D8FD-3DD3-0B895B34B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26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86149-A86B-D851-D051-B6CFC4D04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312" y="1663700"/>
            <a:ext cx="9477375" cy="176530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2: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Parser: From Source Code to AST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31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D8F59-5FDE-735C-17AA-A63E381D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Make a Parser: From Source Code to AST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21944-F5B9-798F-5178-AA3FC03A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为什么要生成抽象语法树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关于本次实验的代码实现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Lex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Yacc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的分工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介绍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AST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的定义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80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D8F59-5FDE-735C-17AA-A63E381D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为什么要生成抽象语法树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21944-F5B9-798F-5178-AA3FC03A4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103"/>
            <a:ext cx="10515600" cy="4587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编写一个完全用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Yacc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语法分析器的语义动作短语来实现的编译器是有可能的，但这种编译器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很难阅读和维护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，并且这种方法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限制了编译器只能完全按语法分析的顺序来处理程序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为了有利于模块化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，最好将语法问题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语法分析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与语义问题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类型检查和翻译成机器代码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分开处理。达到此目的一种方法是由语法分析器生成语法分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(parse tree)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即一种数据结构，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编译器在较后阶段可对其进行遍历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抽象语法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(abstract syntax)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起到了在语法分析器和编译器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或其他序分析工具，如依赖关系分析器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的较后阶段之间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建立一个清晰接口的作用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。抽象语法树传递源程序的短语结构其中已解决了所有语法分析问题，但不带有任何语义解释。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823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D8F59-5FDE-735C-17AA-A63E381D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本次实验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520FE04-F573-958A-465D-D6689552F25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输入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TeaPL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的源代码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输出生成的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（通过提供的打印函数输出）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1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D8F59-5FDE-735C-17AA-A63E381D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Lex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Yacc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的分工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520FE04-F573-958A-465D-D6689552F25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Lex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负责识别终结符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Lex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负责处理注释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Lex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中维护位置信息（便于后续进行类型检查）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Yacc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生成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AST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中的节点（进行语法分析）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Yacc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解决语法中的冲突（规定优先级和结合性）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如何获取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Yacc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生成的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（用全局变量）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BD0FA4-FE56-5CE6-86A2-478131A81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848" y="4462933"/>
            <a:ext cx="3419952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1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D8F59-5FDE-735C-17AA-A63E381D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AST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的定义：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TeaplAst.h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520FE04-F573-958A-465D-D6689552F25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基本上和语法定义一一对应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不对应的地方有注释说明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567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D8F59-5FDE-735C-17AA-A63E381D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Pretest &amp; Score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21944-F5B9-798F-5178-AA3FC03A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执行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make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以运行给出的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pretest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评分时助教会使用新的测试样例测试大家的代码，按照不通过的测试点数目扣分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（也就是会换掉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tests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文件夹；鼓励大家自己造新的测试样例；</a:t>
            </a:r>
            <a:r>
              <a:rPr lang="zh-CN" altLang="en-US" strike="sngStrike" dirty="0">
                <a:latin typeface="宋体" panose="02010600030101010101" pitchFamily="2" charset="-122"/>
                <a:ea typeface="宋体" panose="02010600030101010101" pitchFamily="2" charset="-122"/>
              </a:rPr>
              <a:t>也鼓励大家向助教提交测试样例 </a:t>
            </a:r>
            <a:r>
              <a:rPr lang="en-US" altLang="zh-CN" strike="sngStrike" dirty="0">
                <a:latin typeface="宋体" panose="02010600030101010101" pitchFamily="2" charset="-122"/>
                <a:ea typeface="宋体" panose="02010600030101010101" pitchFamily="2" charset="-122"/>
              </a:rPr>
              <a:t>hack </a:t>
            </a:r>
            <a:r>
              <a:rPr lang="zh-CN" altLang="en-US" strike="sngStrike" dirty="0">
                <a:latin typeface="宋体" panose="02010600030101010101" pitchFamily="2" charset="-122"/>
                <a:ea typeface="宋体" panose="02010600030101010101" pitchFamily="2" charset="-122"/>
              </a:rPr>
              <a:t>其他同学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13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5031</TotalTime>
  <Words>375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Times New Roman</vt:lpstr>
      <vt:lpstr>Office 主题​​</vt:lpstr>
      <vt:lpstr>Assignment 2: Make a Parser: From Source Code to AST</vt:lpstr>
      <vt:lpstr>Make a Parser: From Source Code to AST</vt:lpstr>
      <vt:lpstr>为什么要生成抽象语法树</vt:lpstr>
      <vt:lpstr>本次实验</vt:lpstr>
      <vt:lpstr>Lex 和 Yacc 的分工</vt:lpstr>
      <vt:lpstr>AST 的定义：TeaplAst.h</vt:lpstr>
      <vt:lpstr>Pretest &amp; 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Implement a calculator based on Flex &amp; Bison</dc:title>
  <dc:creator>橙均 陈</dc:creator>
  <cp:lastModifiedBy>shili chen</cp:lastModifiedBy>
  <cp:revision>36</cp:revision>
  <dcterms:created xsi:type="dcterms:W3CDTF">2022-09-07T04:44:42Z</dcterms:created>
  <dcterms:modified xsi:type="dcterms:W3CDTF">2023-10-07T15:49:37Z</dcterms:modified>
</cp:coreProperties>
</file>