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8" d="100"/>
          <a:sy n="78" d="100"/>
        </p:scale>
        <p:origin x="109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0586-2348-F423-F0B7-C74B350C2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6430C-B600-3B80-C89D-E0910B4F8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D8392-200E-4109-3980-0712102F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2D68-D0B6-4B85-B06A-A3964DE1BE7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DC035-B980-6402-5D1B-31B669FE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D151F-E9ED-21A3-C89E-D6009FC8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448E-BF9D-4D6C-AD78-7D4B33052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96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7675-4370-5396-0925-654E687A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561CF-8FEC-F591-D9EB-496BB52D4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8EA52-4771-7602-0BA4-9D472FD5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2D68-D0B6-4B85-B06A-A3964DE1BE7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FAAF-B9BD-FE62-62CD-2F346666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93A87-7AD9-13FD-9DF4-90F5939C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448E-BF9D-4D6C-AD78-7D4B33052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64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D5417-A4D5-ABC8-A42C-2F147E791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4DF40-D51B-DD79-A6DF-F7E7D969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4EA35-932E-0CD5-68D9-D507D419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2D68-D0B6-4B85-B06A-A3964DE1BE7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76D4D-13F1-C3B8-8F31-21E347F7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2BEFC-2ACF-61E5-708D-CB979233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448E-BF9D-4D6C-AD78-7D4B33052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87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9D6B-3548-3E87-3473-A46D6A7E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D6834-50EF-B702-59BB-2EB688E91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C1498-298E-C125-E0CD-2FFD17EF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2D68-D0B6-4B85-B06A-A3964DE1BE7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0FE72-DCA7-EA4B-475D-F1CEEF01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E32E-A1B2-3733-326A-7FA7E8FE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448E-BF9D-4D6C-AD78-7D4B33052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5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D77C-95B8-CDFD-EAC7-02E1546A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65A84-1977-424C-B7C8-F0CF1A721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7BEF4-4BED-7FD1-3A0A-A66E0013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2D68-D0B6-4B85-B06A-A3964DE1BE7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D6242-5FC7-62BE-452F-5603F488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0776B-8CD9-6C6D-42D3-07FF4F9E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448E-BF9D-4D6C-AD78-7D4B33052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57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70B8-D5DE-D861-C248-6CA1F4BF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A9BA-8909-F181-EB05-9F548D60E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43DD7-F606-BFA3-D2A0-F0BC51CEE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8346D-AD17-7395-D8B7-64B21F67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2D68-D0B6-4B85-B06A-A3964DE1BE7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DD8D-1A6F-E2D4-933D-02764582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CC1EC-9A31-93C0-B5D6-BC2BBC47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448E-BF9D-4D6C-AD78-7D4B33052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5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CA56-F216-F37B-C6EE-6AA1190BF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F5F38-D289-8E6E-D153-2E024D04F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0CDA3-8771-F95E-3550-180D08148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7C777-4892-895D-5CF0-05C25CE94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014C4-33BD-79A1-4BA5-B1CCDA3F5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C95B9-FB4A-41E6-C1C9-2A389718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2D68-D0B6-4B85-B06A-A3964DE1BE7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BA213-4C3B-8C78-59C5-564CCD27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0D488-5798-9674-7438-217439A0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448E-BF9D-4D6C-AD78-7D4B33052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70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E401-C863-5A6F-3510-9319B405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46EE7-3716-DB7C-C730-0CE69F71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2D68-D0B6-4B85-B06A-A3964DE1BE7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BDBD7-DE0C-365E-63BC-174C9725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70CE7-741A-5AE9-FDBD-44FA455B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448E-BF9D-4D6C-AD78-7D4B33052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40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7BE820-0BB6-1C49-5265-B4073517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2D68-D0B6-4B85-B06A-A3964DE1BE7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561C1-0F8C-ADD5-E254-1BECD973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B1846-BBDE-1392-FB9C-C76B6B18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448E-BF9D-4D6C-AD78-7D4B33052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45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126E-529E-7DCC-18A1-683EB1F8B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B34F2-FBD8-10D9-6518-2C64FBD89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DFA44-D700-4A83-C0E9-70060B1D2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A20E2-8D5F-17C9-51CE-D734E47C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2D68-D0B6-4B85-B06A-A3964DE1BE7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47768-FF66-5897-BB13-655828C9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8BB92-9600-28E0-D6FC-CBC74853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448E-BF9D-4D6C-AD78-7D4B33052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77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E513-A760-844A-2B53-8FA4A755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17042A-D945-C260-CD5D-FA3535071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ED44F-6B8F-5A55-5C46-4029E7DC7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5F4C8-311B-1593-9CF1-EC125E108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2D68-D0B6-4B85-B06A-A3964DE1BE7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5B0A7-F290-24E6-7F65-4E26BC44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B803E-EBAF-8A61-97DA-B558F094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448E-BF9D-4D6C-AD78-7D4B33052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1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E4BF80-B6C6-B944-919A-AB8D4A50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A89BA-ECDC-666E-2672-98253AB27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E46D7-6B43-3FD2-5BB1-F8B487240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32D68-D0B6-4B85-B06A-A3964DE1BE7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D72BA-BCDD-C8E6-A001-A2DAD51F3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30E05-51F7-828C-6822-EE4CC14DA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7448E-BF9D-4D6C-AD78-7D4B33052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09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F25ABC5-FA6F-08C4-EDC5-E48B260F849E}"/>
              </a:ext>
            </a:extLst>
          </p:cNvPr>
          <p:cNvSpPr/>
          <p:nvPr/>
        </p:nvSpPr>
        <p:spPr>
          <a:xfrm>
            <a:off x="851643" y="2510118"/>
            <a:ext cx="1470212" cy="147021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514071-9F13-DC23-3822-5EA45B73704E}"/>
              </a:ext>
            </a:extLst>
          </p:cNvPr>
          <p:cNvGrpSpPr/>
          <p:nvPr/>
        </p:nvGrpSpPr>
        <p:grpSpPr>
          <a:xfrm>
            <a:off x="838187" y="2624771"/>
            <a:ext cx="1438840" cy="1323439"/>
            <a:chOff x="2675961" y="778039"/>
            <a:chExt cx="1438840" cy="13234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01117C-F2D7-454F-3B38-72F89DE0192D}"/>
                </a:ext>
              </a:extLst>
            </p:cNvPr>
            <p:cNvSpPr txBox="1"/>
            <p:nvPr/>
          </p:nvSpPr>
          <p:spPr>
            <a:xfrm>
              <a:off x="3209365" y="778039"/>
              <a:ext cx="9054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87A2BF-F60E-B0B8-D352-A12CF9AF133B}"/>
                </a:ext>
              </a:extLst>
            </p:cNvPr>
            <p:cNvSpPr txBox="1"/>
            <p:nvPr/>
          </p:nvSpPr>
          <p:spPr>
            <a:xfrm>
              <a:off x="2675961" y="913996"/>
              <a:ext cx="9054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+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91DECCE-04B6-E674-37B9-05CBAD13B78B}"/>
              </a:ext>
            </a:extLst>
          </p:cNvPr>
          <p:cNvSpPr txBox="1"/>
          <p:nvPr/>
        </p:nvSpPr>
        <p:spPr>
          <a:xfrm>
            <a:off x="2792501" y="2628511"/>
            <a:ext cx="8776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>
                <a:latin typeface="Arial Black" panose="020B0A04020102020204" pitchFamily="34" charset="0"/>
              </a:rPr>
              <a:t>THE BIMSMITH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F10C39-2DDC-E060-335D-AC63A877B0C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07" y="1103999"/>
            <a:ext cx="3545015" cy="7830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6BDD87-4A07-3890-5C3D-108DB879F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07" y="480951"/>
            <a:ext cx="2672459" cy="5903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BECA75-D0F8-D851-8F29-682162C06D08}"/>
              </a:ext>
            </a:extLst>
          </p:cNvPr>
          <p:cNvSpPr txBox="1"/>
          <p:nvPr/>
        </p:nvSpPr>
        <p:spPr>
          <a:xfrm>
            <a:off x="4701983" y="993936"/>
            <a:ext cx="3957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THE BIMSMITH</a:t>
            </a:r>
          </a:p>
        </p:txBody>
      </p:sp>
    </p:spTree>
    <p:extLst>
      <p:ext uri="{BB962C8B-B14F-4D97-AF65-F5344CB8AC3E}">
        <p14:creationId xmlns:p14="http://schemas.microsoft.com/office/powerpoint/2010/main" val="188005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6299391-1BC6-6E81-2FDB-509EAAB53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46" y="472229"/>
            <a:ext cx="3441719" cy="6666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0AA26B-8C67-646B-1D72-D54E1FBEF6DA}"/>
              </a:ext>
            </a:extLst>
          </p:cNvPr>
          <p:cNvSpPr txBox="1"/>
          <p:nvPr/>
        </p:nvSpPr>
        <p:spPr>
          <a:xfrm>
            <a:off x="1139246" y="1719430"/>
            <a:ext cx="2268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Expertise &amp;</a:t>
            </a:r>
            <a:br>
              <a:rPr lang="en-IN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IN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13483E-8100-061D-DBFC-67D55D72E2F5}"/>
              </a:ext>
            </a:extLst>
          </p:cNvPr>
          <p:cNvSpPr txBox="1"/>
          <p:nvPr/>
        </p:nvSpPr>
        <p:spPr>
          <a:xfrm>
            <a:off x="1242703" y="2908557"/>
            <a:ext cx="2268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Competitive</a:t>
            </a:r>
            <a:br>
              <a:rPr lang="en-IN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IN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Pricing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A9A00D-20AA-8A6E-6818-FB8D72372BB8}"/>
              </a:ext>
            </a:extLst>
          </p:cNvPr>
          <p:cNvSpPr txBox="1"/>
          <p:nvPr/>
        </p:nvSpPr>
        <p:spPr>
          <a:xfrm>
            <a:off x="1204839" y="4140244"/>
            <a:ext cx="2268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Flexible &amp; Responsive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4EDFA3-CE46-D3CC-52A9-0338E263C43C}"/>
              </a:ext>
            </a:extLst>
          </p:cNvPr>
          <p:cNvSpPr txBox="1"/>
          <p:nvPr/>
        </p:nvSpPr>
        <p:spPr>
          <a:xfrm>
            <a:off x="5571978" y="1303931"/>
            <a:ext cx="2268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Cutting-Edge Technology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7E8246-8237-814E-E1F8-65E100B4C017}"/>
              </a:ext>
            </a:extLst>
          </p:cNvPr>
          <p:cNvSpPr txBox="1"/>
          <p:nvPr/>
        </p:nvSpPr>
        <p:spPr>
          <a:xfrm>
            <a:off x="5571978" y="2629379"/>
            <a:ext cx="2268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Dedicated</a:t>
            </a:r>
            <a:br>
              <a:rPr lang="en-IN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IN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Support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544FD5E-5DA0-7C42-FC85-1873C6FE657A}"/>
              </a:ext>
            </a:extLst>
          </p:cNvPr>
          <p:cNvGrpSpPr/>
          <p:nvPr/>
        </p:nvGrpSpPr>
        <p:grpSpPr>
          <a:xfrm>
            <a:off x="4628733" y="4365120"/>
            <a:ext cx="190502" cy="862013"/>
            <a:chOff x="4981571" y="1285875"/>
            <a:chExt cx="190502" cy="862013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01F189D-C6B2-6DCE-6C32-FCF5A5A2C4DA}"/>
                </a:ext>
              </a:extLst>
            </p:cNvPr>
            <p:cNvCxnSpPr/>
            <p:nvPr/>
          </p:nvCxnSpPr>
          <p:spPr>
            <a:xfrm flipH="1">
              <a:off x="4981573" y="1285875"/>
              <a:ext cx="1905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5DC07C6-BD7F-7F7D-F3D2-531AEAD99B7A}"/>
                </a:ext>
              </a:extLst>
            </p:cNvPr>
            <p:cNvCxnSpPr>
              <a:cxnSpLocks/>
            </p:cNvCxnSpPr>
            <p:nvPr/>
          </p:nvCxnSpPr>
          <p:spPr>
            <a:xfrm>
              <a:off x="5000900" y="1285875"/>
              <a:ext cx="0" cy="8620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984717E-C881-0E69-8A45-439092F7ED62}"/>
                </a:ext>
              </a:extLst>
            </p:cNvPr>
            <p:cNvCxnSpPr/>
            <p:nvPr/>
          </p:nvCxnSpPr>
          <p:spPr>
            <a:xfrm flipH="1">
              <a:off x="4981571" y="2147888"/>
              <a:ext cx="1905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677903A-DF00-4A8B-0395-4B3155B67BB1}"/>
              </a:ext>
            </a:extLst>
          </p:cNvPr>
          <p:cNvGrpSpPr/>
          <p:nvPr/>
        </p:nvGrpSpPr>
        <p:grpSpPr>
          <a:xfrm rot="10800000">
            <a:off x="6610764" y="4365120"/>
            <a:ext cx="190502" cy="862013"/>
            <a:chOff x="4981571" y="1285875"/>
            <a:chExt cx="190502" cy="862013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F04E5EB-26ED-E81F-6AEA-CC525013D5F7}"/>
                </a:ext>
              </a:extLst>
            </p:cNvPr>
            <p:cNvCxnSpPr/>
            <p:nvPr/>
          </p:nvCxnSpPr>
          <p:spPr>
            <a:xfrm flipH="1">
              <a:off x="4981573" y="1285875"/>
              <a:ext cx="1905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A6ECAFA-D371-394E-D7E0-0475DCA650FA}"/>
                </a:ext>
              </a:extLst>
            </p:cNvPr>
            <p:cNvCxnSpPr>
              <a:cxnSpLocks/>
            </p:cNvCxnSpPr>
            <p:nvPr/>
          </p:nvCxnSpPr>
          <p:spPr>
            <a:xfrm>
              <a:off x="5000900" y="1285875"/>
              <a:ext cx="0" cy="8620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8E55BDE-04FB-5B52-4BE4-E58E69218387}"/>
                </a:ext>
              </a:extLst>
            </p:cNvPr>
            <p:cNvCxnSpPr/>
            <p:nvPr/>
          </p:nvCxnSpPr>
          <p:spPr>
            <a:xfrm flipH="1">
              <a:off x="4981571" y="2147888"/>
              <a:ext cx="1905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680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1B3C8AC-211B-1990-AE6E-D3120B1DC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0" y="738588"/>
            <a:ext cx="2267909" cy="1012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CC3B2-23EF-22EB-F6A6-1781C2DDD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" y="768057"/>
            <a:ext cx="2213040" cy="902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15FD63-76E4-9B07-338C-7709F41B1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40" y="768057"/>
            <a:ext cx="2213040" cy="902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549FBA-0782-F234-8614-CB6DB5BE6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608" y="768057"/>
            <a:ext cx="2213040" cy="902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C71F8B-1153-F85F-B217-7D8C81C5E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0" y="738588"/>
            <a:ext cx="2267909" cy="1012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C3AF63-61F5-E8F4-DD4B-6314AF7944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94" y="742657"/>
            <a:ext cx="2267909" cy="10120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98DBA0-5CF9-880B-18D8-CA5EDE6242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30" y="738588"/>
            <a:ext cx="2402032" cy="10120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31FEF2-CDD3-75E0-1BFE-01CFC70EB2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198" y="734519"/>
            <a:ext cx="2267909" cy="10120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58EC683-799B-A080-7BD2-0A515498D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601" y="768057"/>
            <a:ext cx="2213040" cy="9022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7B0F667-C165-4CC7-9206-FAF6DEEE7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451" y="768057"/>
            <a:ext cx="2213040" cy="9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22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rashmi ranjan mohanty</dc:creator>
  <cp:lastModifiedBy>rashmi ranjan mohanty</cp:lastModifiedBy>
  <cp:revision>5</cp:revision>
  <dcterms:created xsi:type="dcterms:W3CDTF">2024-08-17T08:54:56Z</dcterms:created>
  <dcterms:modified xsi:type="dcterms:W3CDTF">2024-08-18T10:52:46Z</dcterms:modified>
</cp:coreProperties>
</file>