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 snapToGrid="0">
      <p:cViewPr>
        <p:scale>
          <a:sx n="125" d="100"/>
          <a:sy n="125" d="100"/>
        </p:scale>
        <p:origin x="168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8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4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1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2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5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7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3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0600-D393-46E2-9F71-2F064809140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B4A2-1AA9-4BAB-A015-A9099ADE4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3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6DADA4-A0B6-5B5F-E1D6-8B3C03CD7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59"/>
          <a:stretch/>
        </p:blipFill>
        <p:spPr>
          <a:xfrm>
            <a:off x="-1" y="-1"/>
            <a:ext cx="7559675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9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r mohanty</dc:creator>
  <cp:lastModifiedBy>rashmi r mohanty</cp:lastModifiedBy>
  <cp:revision>2</cp:revision>
  <dcterms:created xsi:type="dcterms:W3CDTF">2024-01-24T18:25:05Z</dcterms:created>
  <dcterms:modified xsi:type="dcterms:W3CDTF">2024-01-24T20:19:40Z</dcterms:modified>
</cp:coreProperties>
</file>