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917B"/>
    <a:srgbClr val="6CAA91"/>
    <a:srgbClr val="595959"/>
    <a:srgbClr val="F3F5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>
            <a:spLocks noChangeAspect="1"/>
          </p:cNvSpPr>
          <p:nvPr/>
        </p:nvSpPr>
        <p:spPr>
          <a:xfrm>
            <a:off x="1319164" y="1687030"/>
            <a:ext cx="846650" cy="847356"/>
          </a:xfrm>
          <a:prstGeom prst="ellipse">
            <a:avLst/>
          </a:prstGeom>
          <a:solidFill>
            <a:srgbClr val="6CAA9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09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1319164" y="4525860"/>
            <a:ext cx="846650" cy="847356"/>
          </a:xfrm>
          <a:prstGeom prst="ellipse">
            <a:avLst/>
          </a:prstGeom>
          <a:solidFill>
            <a:srgbClr val="6CAA9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09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1319164" y="3133430"/>
            <a:ext cx="846650" cy="847356"/>
          </a:xfrm>
          <a:prstGeom prst="ellipse">
            <a:avLst/>
          </a:prstGeom>
          <a:solidFill>
            <a:srgbClr val="595959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09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13158" y="574532"/>
            <a:ext cx="5739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6CAA9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E-</a:t>
            </a:r>
            <a:r>
              <a:rPr lang="en-US" sz="2000" dirty="0" err="1">
                <a:solidFill>
                  <a:srgbClr val="6CAA9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iceblue</a:t>
            </a:r>
            <a:r>
              <a:rPr lang="en-US" sz="2000" dirty="0">
                <a:solidFill>
                  <a:srgbClr val="6CAA9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Technology Company </a:t>
            </a:r>
            <a:r>
              <a:rPr lang="en-US" sz="2000" dirty="0" smtClean="0">
                <a:solidFill>
                  <a:srgbClr val="6CAA9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Introduction</a:t>
            </a:r>
            <a:endParaRPr lang="en-US" sz="2000" dirty="0">
              <a:solidFill>
                <a:srgbClr val="6CAA91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78916" y="1120444"/>
            <a:ext cx="3007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400" i="1" u="sng" dirty="0">
                <a:solidFill>
                  <a:srgbClr val="6D917B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Your Office Development </a:t>
            </a:r>
            <a:r>
              <a:rPr lang="en-US" sz="1400" i="1" u="sng" dirty="0" smtClean="0">
                <a:solidFill>
                  <a:srgbClr val="6D917B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Master</a:t>
            </a:r>
            <a:endParaRPr lang="en-US" sz="1400" i="1" u="sng" dirty="0">
              <a:solidFill>
                <a:srgbClr val="6D917B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178" y="1869438"/>
            <a:ext cx="482540" cy="48254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77" y="4741125"/>
            <a:ext cx="482540" cy="48254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219" y="3314226"/>
            <a:ext cx="482540" cy="48254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588370" y="1818320"/>
            <a:ext cx="46749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E-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iceblue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Co., Ltd. is a vendor of .NET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 </a:t>
            </a:r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Silverlight, WPF and Java 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development </a:t>
            </a:r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components.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88370" y="3129930"/>
            <a:ext cx="49148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Our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goal of e-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iceblue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is always to offer high-quality components for reading and writing different formats of office files.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596828" y="4653136"/>
            <a:ext cx="4890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Our components have been widely-used by most of the Fortune </a:t>
            </a:r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500 </a:t>
            </a:r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corporations.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1.7601 Service Pack 1"/>
  <p:tag name="AS_RELEASE_DATE" val="2013.12.17"/>
  <p:tag name="AS_TITLE" val="Spire.Presentation for .NET "/>
  <p:tag name="AS_VERSION" val="2.1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Uigh" typeface="Microsoft Uighur"/>
        <a:font script="Beng" typeface="Vrinda"/>
        <a:font script="Thai" typeface="Angsan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Times New Roman"/>
        <a:font script="Arab" typeface="Times New Roman"/>
        <a:font script="Hebr" typeface="Times New Roman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MoolBoran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ajorFont>
      <a:minorFont>
        <a:latin typeface="Calibri"/>
        <a:ea typeface=""/>
        <a:cs typeface=""/>
        <a:font script="Uigh" typeface="Microsoft Uighur"/>
        <a:font script="Beng" typeface="Vrinda"/>
        <a:font script="Thai" typeface="Cordi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Arial"/>
        <a:font script="Arab" typeface="Arial"/>
        <a:font script="Hebr" typeface="Arial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DaunPenh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61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微软雅黑</vt:lpstr>
      <vt:lpstr>Arial</vt:lpstr>
      <vt:lpstr>Calibri</vt:lpstr>
      <vt:lpstr>Lucida Sans Unicode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Bai Jane</cp:lastModifiedBy>
  <cp:revision>39</cp:revision>
  <dcterms:created xsi:type="dcterms:W3CDTF">2018-01-20T10:36:23Z</dcterms:created>
  <dcterms:modified xsi:type="dcterms:W3CDTF">2018-11-20T03:52:58Z</dcterms:modified>
</cp:coreProperties>
</file>