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166706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7675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637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46020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823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84032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266648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3108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79304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11990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4198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9852C-6723-4C23-AA23-190EE7DF0555}" type="datetimeFigureOut">
              <a:rPr lang="en-US" smtClean="0"/>
              <a:t>11/21/2018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E9357-9393-42F8-ACED-1419DCC18696}" type="slidenum">
              <a:rPr lang="en-US" smtClean="0"/>
              <a:t>‹#›</a:t>
            </a:fld>
            <a:endParaRPr lang="en-US" dirty="0"/>
          </a:p>
        </p:txBody>
      </p:sp>
    </p:spTree>
    <p:extLst>
      <p:ext uri="{BB962C8B-B14F-4D97-AF65-F5344CB8AC3E}">
        <p14:creationId xmlns:p14="http://schemas.microsoft.com/office/powerpoint/2010/main" val="391622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38200" y="2209800"/>
            <a:ext cx="7086601" cy="1938992"/>
          </a:xfrm>
          <a:prstGeom prst="rect">
            <a:avLst/>
          </a:prstGeom>
          <a:noFill/>
        </p:spPr>
        <p:txBody>
          <a:bodyPr wrap="square" rtlCol="0">
            <a:spAutoFit/>
          </a:bodyPr>
          <a:lstStyle/>
          <a:p>
            <a:r>
              <a:rPr lang="en-US" altLang="zh-CN" sz="2000" smtClean="0">
                <a:solidFill>
                  <a:schemeClr val="bg1">
                    <a:lumMod val="50000"/>
                  </a:schemeClr>
                </a:solidFill>
                <a:latin typeface="Lucida Sans Unicode" panose="020B0602030504020204" pitchFamily="34" charset="0"/>
                <a:cs typeface="Lucida Sans Unicode" panose="020B0602030504020204" pitchFamily="34" charset="0"/>
              </a:rPr>
              <a:t>Spire.Presentation </a:t>
            </a:r>
            <a:r>
              <a:rPr lang="en-US" altLang="zh-CN" sz="2000">
                <a:solidFill>
                  <a:schemeClr val="bg1">
                    <a:lumMod val="50000"/>
                  </a:schemeClr>
                </a:solidFill>
                <a:latin typeface="Lucida Sans Unicode" panose="020B0602030504020204" pitchFamily="34" charset="0"/>
                <a:cs typeface="Lucida Sans Unicode" panose="020B0602030504020204" pitchFamily="34" charset="0"/>
              </a:rPr>
              <a:t>for Java is a professional PowerPoint API that enables developers to create, read, write, convert and save PowerPoint documents in Java Applications. As an independent Java component, Spire.Presentation doesn’t need Microsoft PowerPoint to be installed on </a:t>
            </a:r>
            <a:r>
              <a:rPr lang="en-US" altLang="zh-CN" sz="2000">
                <a:solidFill>
                  <a:schemeClr val="bg1">
                    <a:lumMod val="50000"/>
                  </a:schemeClr>
                </a:solidFill>
                <a:latin typeface="Lucida Sans Unicode" panose="020B0602030504020204" pitchFamily="34" charset="0"/>
                <a:cs typeface="Lucida Sans Unicode" panose="020B0602030504020204" pitchFamily="34" charset="0"/>
              </a:rPr>
              <a:t>system</a:t>
            </a:r>
            <a:r>
              <a:rPr lang="en-US" altLang="zh-CN" sz="2000" smtClean="0">
                <a:solidFill>
                  <a:schemeClr val="bg1">
                    <a:lumMod val="50000"/>
                  </a:schemeClr>
                </a:solidFill>
                <a:latin typeface="Lucida Sans Unicode" panose="020B0602030504020204" pitchFamily="34" charset="0"/>
                <a:cs typeface="Lucida Sans Unicode" panose="020B0602030504020204" pitchFamily="34" charset="0"/>
              </a:rPr>
              <a:t>.</a:t>
            </a:r>
            <a:endParaRPr lang="zh-CN" altLang="zh-CN" sz="2000">
              <a:solidFill>
                <a:schemeClr val="bg1">
                  <a:lumMod val="50000"/>
                </a:schemeClr>
              </a:solidFill>
              <a:latin typeface="Lucida Sans Unicode" panose="020B0602030504020204" pitchFamily="34" charset="0"/>
              <a:cs typeface="Lucida Sans Unicode" panose="020B0602030504020204" pitchFamily="34" charset="0"/>
            </a:endParaRPr>
          </a:p>
        </p:txBody>
      </p:sp>
      <p:sp>
        <p:nvSpPr>
          <p:cNvPr id="2" name="5-Point Star 1"/>
          <p:cNvSpPr/>
          <p:nvPr/>
        </p:nvSpPr>
        <p:spPr>
          <a:xfrm>
            <a:off x="7162800" y="687905"/>
            <a:ext cx="990600" cy="952500"/>
          </a:xfrm>
          <a:prstGeom prst="star5">
            <a:avLst/>
          </a:prstGeom>
          <a:ln>
            <a:solidFill>
              <a:schemeClr val="accent5">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47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Words>
  <Application>Microsoft Office PowerPoint</Application>
  <PresentationFormat>On-screen Show (4:3)</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Lucida Sans Unicode</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Harry2</dc:creator>
  <cp:lastModifiedBy>Bai Jane</cp:lastModifiedBy>
  <cp:revision>9</cp:revision>
  <dcterms:created xsi:type="dcterms:W3CDTF">2014-07-22T02:03:09Z</dcterms:created>
  <dcterms:modified xsi:type="dcterms:W3CDTF">2018-11-21T08:56:25Z</dcterms:modified>
</cp:coreProperties>
</file>