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-180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E12D9-D9A8-44D2-9F60-2BD1BE275D11}" type="datetimeFigureOut">
              <a:rPr lang="zh-CN" altLang="en-US" smtClean="0"/>
              <a:t>2018/10/18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7C967-0F03-4AB1-A0BC-30A2499AD4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6424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E12D9-D9A8-44D2-9F60-2BD1BE275D11}" type="datetimeFigureOut">
              <a:rPr lang="zh-CN" altLang="en-US" smtClean="0"/>
              <a:t>2018/10/18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7C967-0F03-4AB1-A0BC-30A2499AD4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3958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E12D9-D9A8-44D2-9F60-2BD1BE275D11}" type="datetimeFigureOut">
              <a:rPr lang="zh-CN" altLang="en-US" smtClean="0"/>
              <a:t>2018/10/18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7C967-0F03-4AB1-A0BC-30A2499AD4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8055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E12D9-D9A8-44D2-9F60-2BD1BE275D11}" type="datetimeFigureOut">
              <a:rPr lang="zh-CN" altLang="en-US" smtClean="0"/>
              <a:t>2018/10/18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7C967-0F03-4AB1-A0BC-30A2499AD4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4571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E12D9-D9A8-44D2-9F60-2BD1BE275D11}" type="datetimeFigureOut">
              <a:rPr lang="zh-CN" altLang="en-US" smtClean="0"/>
              <a:t>2018/10/18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7C967-0F03-4AB1-A0BC-30A2499AD4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9382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E12D9-D9A8-44D2-9F60-2BD1BE275D11}" type="datetimeFigureOut">
              <a:rPr lang="zh-CN" altLang="en-US" smtClean="0"/>
              <a:t>2018/10/18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7C967-0F03-4AB1-A0BC-30A2499AD4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2874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E12D9-D9A8-44D2-9F60-2BD1BE275D11}" type="datetimeFigureOut">
              <a:rPr lang="zh-CN" altLang="en-US" smtClean="0"/>
              <a:t>2018/10/18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7C967-0F03-4AB1-A0BC-30A2499AD4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5486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E12D9-D9A8-44D2-9F60-2BD1BE275D11}" type="datetimeFigureOut">
              <a:rPr lang="zh-CN" altLang="en-US" smtClean="0"/>
              <a:t>2018/10/18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7C967-0F03-4AB1-A0BC-30A2499AD4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1899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E12D9-D9A8-44D2-9F60-2BD1BE275D11}" type="datetimeFigureOut">
              <a:rPr lang="zh-CN" altLang="en-US" smtClean="0"/>
              <a:t>2018/10/18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7C967-0F03-4AB1-A0BC-30A2499AD4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7786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E12D9-D9A8-44D2-9F60-2BD1BE275D11}" type="datetimeFigureOut">
              <a:rPr lang="zh-CN" altLang="en-US" smtClean="0"/>
              <a:t>2018/10/18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7C967-0F03-4AB1-A0BC-30A2499AD4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8831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E12D9-D9A8-44D2-9F60-2BD1BE275D11}" type="datetimeFigureOut">
              <a:rPr lang="zh-CN" altLang="en-US" smtClean="0"/>
              <a:t>2018/10/18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7C967-0F03-4AB1-A0BC-30A2499AD4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1624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E12D9-D9A8-44D2-9F60-2BD1BE275D11}" type="datetimeFigureOut">
              <a:rPr lang="zh-CN" altLang="en-US" smtClean="0"/>
              <a:t>2018/10/18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17C967-0F03-4AB1-A0BC-30A2499AD4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5657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37758" y="1398037"/>
            <a:ext cx="5080959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i="1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 Unicode" panose="020B0602030504020204" pitchFamily="34" charset="0"/>
                <a:cs typeface="Lucida Sans Unicode" panose="020B0602030504020204" pitchFamily="34" charset="0"/>
              </a:rPr>
              <a:t>Alignment sample</a:t>
            </a:r>
            <a:endParaRPr lang="zh-CN" altLang="en-US" sz="3600" b="1" i="1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endParaRPr lang="zh-CN" altLang="en-US" sz="1350"/>
          </a:p>
        </p:txBody>
      </p:sp>
      <p:sp>
        <p:nvSpPr>
          <p:cNvPr id="5" name="TextBox 4"/>
          <p:cNvSpPr txBox="1"/>
          <p:nvPr/>
        </p:nvSpPr>
        <p:spPr>
          <a:xfrm>
            <a:off x="1158437" y="2571077"/>
            <a:ext cx="6629400" cy="1938992"/>
          </a:xfrm>
          <a:prstGeom prst="rect">
            <a:avLst/>
          </a:prstGeom>
          <a:noFill/>
          <a:ln w="57150" cmpd="thinThick">
            <a:solidFill>
              <a:schemeClr val="tx2">
                <a:lumMod val="20000"/>
                <a:lumOff val="80000"/>
                <a:alpha val="96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accent2">
                    <a:lumMod val="75000"/>
                  </a:schemeClr>
                </a:solidFill>
              </a:rPr>
              <a:t>This line should be left aligned.</a:t>
            </a:r>
          </a:p>
          <a:p>
            <a:r>
              <a:rPr lang="en-US" altLang="zh-CN" sz="2400" dirty="0">
                <a:solidFill>
                  <a:srgbClr val="0070C0"/>
                </a:solidFill>
              </a:rPr>
              <a:t>This line should be center aligned.</a:t>
            </a:r>
          </a:p>
          <a:p>
            <a:r>
              <a:rPr lang="en-US" altLang="zh-CN" sz="2400" dirty="0">
                <a:solidFill>
                  <a:schemeClr val="accent4">
                    <a:lumMod val="75000"/>
                  </a:schemeClr>
                </a:solidFill>
              </a:rPr>
              <a:t>This line should be right aligned.</a:t>
            </a:r>
          </a:p>
          <a:p>
            <a:r>
              <a:rPr lang="en-US" altLang="zh-CN" sz="2400" dirty="0" smtClean="0">
                <a:solidFill>
                  <a:schemeClr val="accent6">
                    <a:lumMod val="75000"/>
                  </a:schemeClr>
                </a:solidFill>
              </a:rPr>
              <a:t>This line should be justify aligned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</a:rPr>
              <a:t>. </a:t>
            </a:r>
          </a:p>
          <a:p>
            <a:r>
              <a:rPr lang="en-US" altLang="zh-CN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This line should be left aligned by default.</a:t>
            </a:r>
          </a:p>
        </p:txBody>
      </p:sp>
    </p:spTree>
    <p:extLst>
      <p:ext uri="{BB962C8B-B14F-4D97-AF65-F5344CB8AC3E}">
        <p14:creationId xmlns:p14="http://schemas.microsoft.com/office/powerpoint/2010/main" val="2209931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</TotalTime>
  <Words>39</Words>
  <Application>Microsoft Office PowerPoint</Application>
  <PresentationFormat>全屏显示(4:3)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Theme</vt:lpstr>
      <vt:lpstr>PowerPoint 演示文稿</vt:lpstr>
    </vt:vector>
  </TitlesOfParts>
  <Company>Ghost Win7 SP1 装机版  V2017/08/10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Bai Jane</dc:creator>
  <cp:lastModifiedBy>ZhaoAmy</cp:lastModifiedBy>
  <cp:revision>12</cp:revision>
  <dcterms:created xsi:type="dcterms:W3CDTF">2018-01-17T08:38:04Z</dcterms:created>
  <dcterms:modified xsi:type="dcterms:W3CDTF">2018-10-18T07:41:08Z</dcterms:modified>
</cp:coreProperties>
</file>