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5B7B6E"/>
    <a:srgbClr val="6CAA91"/>
    <a:srgbClr val="F3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219" y="502397"/>
            <a:ext cx="6203878" cy="56324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6CAA9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E-</a:t>
            </a:r>
            <a:r>
              <a:rPr lang="en-US" sz="2000" dirty="0" err="1">
                <a:solidFill>
                  <a:srgbClr val="6CAA9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iceblue</a:t>
            </a:r>
            <a:r>
              <a:rPr lang="en-US" sz="2000" dirty="0">
                <a:solidFill>
                  <a:srgbClr val="6CAA9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Technology Company Introduction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319164" y="1687030"/>
            <a:ext cx="846650" cy="847356"/>
          </a:xfrm>
          <a:prstGeom prst="ellipse">
            <a:avLst/>
          </a:prstGeom>
          <a:solidFill>
            <a:srgbClr val="6CAA9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319164" y="4558717"/>
            <a:ext cx="846650" cy="847356"/>
          </a:xfrm>
          <a:prstGeom prst="ellipse">
            <a:avLst/>
          </a:prstGeom>
          <a:solidFill>
            <a:srgbClr val="6CAA9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319164" y="3133430"/>
            <a:ext cx="846650" cy="847356"/>
          </a:xfrm>
          <a:prstGeom prst="ellipse">
            <a:avLst/>
          </a:prstGeom>
          <a:solidFill>
            <a:srgbClr val="59595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9380" y="1064052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i="1" u="sng" dirty="0">
                <a:solidFill>
                  <a:srgbClr val="5B7B6E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Your Office Development </a:t>
            </a:r>
            <a:r>
              <a:rPr lang="en-US" sz="1400" i="1" u="sng" dirty="0" smtClean="0">
                <a:solidFill>
                  <a:srgbClr val="5B7B6E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Master</a:t>
            </a:r>
            <a:endParaRPr lang="en-US" sz="1400" u="sng" dirty="0">
              <a:solidFill>
                <a:srgbClr val="5B7B6E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78" y="1869438"/>
            <a:ext cx="482540" cy="482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7" y="4741125"/>
            <a:ext cx="482540" cy="4825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19" y="3314226"/>
            <a:ext cx="482540" cy="4825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88370" y="1818320"/>
            <a:ext cx="467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E-</a:t>
            </a:r>
            <a:r>
              <a:rPr lang="en-US" sz="1600" dirty="0" err="1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iceblue</a:t>
            </a:r>
            <a:r>
              <a:rPr lang="en-US" sz="1600" dirty="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Co., Ltd. is a vendor of .NET</a:t>
            </a:r>
            <a:r>
              <a:rPr lang="en-US" sz="16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sz="1600" smtClean="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Silverlight, </a:t>
            </a:r>
            <a:r>
              <a:rPr lang="en-US" sz="1600" smtClean="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WPF and Java </a:t>
            </a:r>
            <a:r>
              <a:rPr lang="en-US" sz="16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development </a:t>
            </a:r>
            <a:r>
              <a:rPr lang="en-US" sz="1600" smtClean="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components.</a:t>
            </a:r>
            <a:endParaRPr lang="en-US" sz="1600" dirty="0">
              <a:solidFill>
                <a:srgbClr val="595959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88370" y="3129930"/>
            <a:ext cx="491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Our </a:t>
            </a:r>
            <a:r>
              <a:rPr lang="en-US" sz="1600" dirty="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goal of e-</a:t>
            </a:r>
            <a:r>
              <a:rPr lang="en-US" sz="1600" dirty="0" err="1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iceblue</a:t>
            </a:r>
            <a:r>
              <a:rPr lang="en-US" sz="1600" dirty="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is always to offer high-quality components for reading and writing different formats of office files.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6828" y="4741125"/>
            <a:ext cx="4890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Our components have been widely-used by most of the Fortune </a:t>
            </a:r>
            <a:r>
              <a:rPr lang="en-US" sz="1600" smtClean="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500 corporations.</a:t>
            </a:r>
            <a:endParaRPr lang="en-US" sz="1600" dirty="0">
              <a:solidFill>
                <a:srgbClr val="595959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3834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2339752" y="1340768"/>
            <a:ext cx="1427672" cy="1337096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5" name="Diamond 4"/>
          <p:cNvSpPr/>
          <p:nvPr/>
        </p:nvSpPr>
        <p:spPr>
          <a:xfrm>
            <a:off x="4784260" y="1340768"/>
            <a:ext cx="1483746" cy="1489124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6" name="5-Point Star 5"/>
          <p:cNvSpPr/>
          <p:nvPr/>
        </p:nvSpPr>
        <p:spPr>
          <a:xfrm>
            <a:off x="2339752" y="3402481"/>
            <a:ext cx="1659506" cy="1483747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Right Arrow 6"/>
          <p:cNvSpPr/>
          <p:nvPr/>
        </p:nvSpPr>
        <p:spPr>
          <a:xfrm>
            <a:off x="5034433" y="3764791"/>
            <a:ext cx="1535495" cy="94027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09456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61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Lucida Sans Unicode</vt:lpstr>
      <vt:lpstr>Office Theme</vt:lpstr>
      <vt:lpstr>E-iceblue Technology Company Introduction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Bai Jane</cp:lastModifiedBy>
  <cp:revision>48</cp:revision>
  <dcterms:created xsi:type="dcterms:W3CDTF">2018-01-20T10:36:23Z</dcterms:created>
  <dcterms:modified xsi:type="dcterms:W3CDTF">2018-11-20T03:50:58Z</dcterms:modified>
</cp:coreProperties>
</file>