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1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838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33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459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2902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7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78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362" y="876141"/>
            <a:ext cx="40180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Bullets </a:t>
            </a:r>
            <a:r>
              <a:rPr lang="en-US" altLang="zh-CN" sz="36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endParaRPr lang="zh-CN" altLang="en-US" sz="36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978645" y="1561575"/>
            <a:ext cx="4905870" cy="3416320"/>
          </a:xfrm>
          <a:prstGeom prst="rect">
            <a:avLst/>
          </a:prstGeom>
          <a:noFill/>
          <a:ln w="41275" cmpd="thinThick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1995D"/>
                </a:solidFill>
              </a:rPr>
              <a:t>Spire.Presentation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 smtClean="0">
                <a:solidFill>
                  <a:srgbClr val="F1995D"/>
                </a:solidFill>
              </a:rPr>
              <a:t>JAVA</a:t>
            </a:r>
          </a:p>
          <a:p>
            <a:r>
              <a:rPr lang="en-US" altLang="zh-CN" sz="2400" dirty="0" smtClean="0">
                <a:solidFill>
                  <a:srgbClr val="F1995D"/>
                </a:solidFill>
              </a:rPr>
              <a:t>Spire.PDF </a:t>
            </a:r>
            <a:r>
              <a:rPr lang="en-US" altLang="zh-CN" sz="2400" dirty="0">
                <a:solidFill>
                  <a:srgbClr val="F1995D"/>
                </a:solidFill>
              </a:rPr>
              <a:t>for JAVA</a:t>
            </a:r>
          </a:p>
          <a:p>
            <a:r>
              <a:rPr lang="en-US" altLang="zh-CN" sz="2400" dirty="0" err="1" smtClean="0">
                <a:solidFill>
                  <a:srgbClr val="F1995D"/>
                </a:solidFill>
              </a:rPr>
              <a:t>Spire.Barcode</a:t>
            </a:r>
            <a:r>
              <a:rPr lang="en-US" altLang="zh-CN" sz="2400" dirty="0" smtClean="0">
                <a:solidFill>
                  <a:srgbClr val="F1995D"/>
                </a:solidFill>
              </a:rPr>
              <a:t> </a:t>
            </a:r>
            <a:r>
              <a:rPr lang="en-US" altLang="zh-CN" sz="2400" dirty="0">
                <a:solidFill>
                  <a:srgbClr val="F1995D"/>
                </a:solidFill>
              </a:rPr>
              <a:t>for </a:t>
            </a:r>
            <a:r>
              <a:rPr lang="en-US" altLang="zh-CN" sz="2400" dirty="0" smtClean="0">
                <a:solidFill>
                  <a:srgbClr val="F1995D"/>
                </a:solidFill>
              </a:rPr>
              <a:t>JAVA</a:t>
            </a:r>
          </a:p>
          <a:p>
            <a:r>
              <a:rPr lang="en-US" altLang="zh-CN" sz="2400" dirty="0" err="1" smtClean="0">
                <a:solidFill>
                  <a:srgbClr val="F1995D"/>
                </a:solidFill>
              </a:rPr>
              <a:t>Spire.Office</a:t>
            </a:r>
            <a:r>
              <a:rPr lang="en-US" altLang="zh-CN" sz="2400" dirty="0" smtClean="0">
                <a:solidFill>
                  <a:srgbClr val="F1995D"/>
                </a:solidFill>
              </a:rPr>
              <a:t> </a:t>
            </a:r>
            <a:r>
              <a:rPr lang="en-US" altLang="zh-CN" sz="2400" dirty="0">
                <a:solidFill>
                  <a:srgbClr val="F1995D"/>
                </a:solidFill>
              </a:rPr>
              <a:t>for .NET</a:t>
            </a: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Spire.Doc</a:t>
            </a:r>
            <a:r>
              <a:rPr lang="en-US" altLang="zh-CN" sz="2400" dirty="0">
                <a:solidFill>
                  <a:srgbClr val="F1995D"/>
                </a:solidFill>
              </a:rPr>
              <a:t> for .NET</a:t>
            </a:r>
          </a:p>
          <a:p>
            <a:r>
              <a:rPr lang="en-US" altLang="zh-CN" sz="2400" dirty="0">
                <a:solidFill>
                  <a:srgbClr val="F1995D"/>
                </a:solidFill>
              </a:rPr>
              <a:t>Spire.XLS for .NET</a:t>
            </a:r>
          </a:p>
          <a:p>
            <a:r>
              <a:rPr lang="en-US" altLang="zh-CN" sz="2400" dirty="0">
                <a:solidFill>
                  <a:srgbClr val="F1995D"/>
                </a:solidFill>
              </a:rPr>
              <a:t>Spire.PDF for </a:t>
            </a:r>
            <a:r>
              <a:rPr lang="en-US" altLang="zh-CN" sz="2400" dirty="0" smtClean="0">
                <a:solidFill>
                  <a:srgbClr val="F1995D"/>
                </a:solidFill>
              </a:rPr>
              <a:t>.NET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Spire.Presentation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 smtClean="0">
                <a:solidFill>
                  <a:srgbClr val="F1995D"/>
                </a:solidFill>
              </a:rPr>
              <a:t>.NET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Spire.Barcode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 smtClean="0">
                <a:solidFill>
                  <a:srgbClr val="F1995D"/>
                </a:solidFill>
              </a:rPr>
              <a:t>.NET</a:t>
            </a:r>
            <a:endParaRPr lang="en-US" altLang="zh-CN" sz="2400" dirty="0">
              <a:solidFill>
                <a:srgbClr val="F19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31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118</TotalTime>
  <Words>35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Badge</vt:lpstr>
      <vt:lpstr>PowerPoint 演示文稿</vt:lpstr>
    </vt:vector>
  </TitlesOfParts>
  <Company>Ghost Win7 SP1 装机版  V2017/08/10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Janebai</cp:lastModifiedBy>
  <cp:revision>19</cp:revision>
  <dcterms:created xsi:type="dcterms:W3CDTF">2018-01-17T08:38:04Z</dcterms:created>
  <dcterms:modified xsi:type="dcterms:W3CDTF">2018-11-23T07:48:43Z</dcterms:modified>
</cp:coreProperties>
</file>