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17B"/>
    <a:srgbClr val="6CAA91"/>
    <a:srgbClr val="595959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19164" y="1687030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19164" y="4525860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319164" y="3133430"/>
            <a:ext cx="846650" cy="847356"/>
          </a:xfrm>
          <a:prstGeom prst="ellipse">
            <a:avLst/>
          </a:prstGeom>
          <a:solidFill>
            <a:srgbClr val="59595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3158" y="574532"/>
            <a:ext cx="573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</a:t>
            </a:r>
            <a:r>
              <a:rPr lang="en-US" sz="2000" dirty="0" smtClean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Introduction</a:t>
            </a:r>
            <a:endParaRPr lang="en-US" sz="2000" dirty="0">
              <a:solidFill>
                <a:srgbClr val="6CAA9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8916" y="1120444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u="sng" dirty="0">
                <a:solidFill>
                  <a:srgbClr val="6D917B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u="sng" dirty="0" smtClean="0">
                <a:solidFill>
                  <a:srgbClr val="6D917B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i="1" u="sng" dirty="0">
              <a:solidFill>
                <a:srgbClr val="6D917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1869438"/>
            <a:ext cx="482540" cy="4825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7" y="4741125"/>
            <a:ext cx="482540" cy="482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9" y="3314226"/>
            <a:ext cx="482540" cy="4825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88370" y="1818320"/>
            <a:ext cx="467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Co., Ltd. is a vendor of .NET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Silverlight, WPF and Java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development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components.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8370" y="3129930"/>
            <a:ext cx="491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goal of e-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always to offer high-quality components for reading and writing different formats of office files.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6828" y="4653136"/>
            <a:ext cx="489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components have been widely-used by most of the Fortune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500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corporations.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Bai Jane</cp:lastModifiedBy>
  <cp:revision>39</cp:revision>
  <dcterms:created xsi:type="dcterms:W3CDTF">2018-01-20T10:36:23Z</dcterms:created>
  <dcterms:modified xsi:type="dcterms:W3CDTF">2018-11-20T03:50:04Z</dcterms:modified>
</cp:coreProperties>
</file>