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8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6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8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22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44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0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9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dreamsummit</cp:lastModifiedBy>
  <cp:revision>20</cp:revision>
  <dcterms:created xsi:type="dcterms:W3CDTF">2018-01-19T10:53:17Z</dcterms:created>
  <dcterms:modified xsi:type="dcterms:W3CDTF">2018-01-23T09:07:37Z</dcterms:modified>
</cp:coreProperties>
</file>