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initials="W"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3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14T16:05:36.310" idx="1">
    <p:pos x="4178" y="1325"/>
    <p:text>Comment 1</p:text>
    <p:extLst mod="1">
      <p:ext uri="{C676402C-5697-4E1C-873F-D02D1690AC5C}">
        <p15:threadingInfo xmlns:p15="http://schemas.microsoft.com/office/powerpoint/2012/main" timeZoneBias="-480"/>
      </p:ext>
    </p:extLst>
  </p:cm>
  <p:cm authorId="1" dt="2017-08-14T16:06:05.078" idx="2">
    <p:pos x="4211" y="1736"/>
    <p:text>Comment 2</p:text>
    <p:extLst mod="1">
      <p:ext uri="{C676402C-5697-4E1C-873F-D02D1690AC5C}">
        <p15:threadingInfo xmlns:p15="http://schemas.microsoft.com/office/powerpoint/2012/main" timeZoneBias="-480"/>
      </p:ext>
    </p:extLst>
  </p:cm>
  <p:cm authorId="1" dt="2017-08-14T16:06:23.405" idx="3">
    <p:pos x="2482" y="2124"/>
    <p:text>Comment 3</p:text>
    <p:extLst mod="1">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166706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7675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63746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46020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823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84032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266648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33108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79304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311990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9852C-6723-4C23-AA23-190EE7DF0555}"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E9357-9393-42F8-ACED-1419DCC18696}" type="slidenum">
              <a:rPr lang="en-US" smtClean="0"/>
              <a:t>‹#›</a:t>
            </a:fld>
            <a:endParaRPr lang="en-US" dirty="0"/>
          </a:p>
        </p:txBody>
      </p:sp>
    </p:spTree>
    <p:extLst>
      <p:ext uri="{BB962C8B-B14F-4D97-AF65-F5344CB8AC3E}">
        <p14:creationId xmlns:p14="http://schemas.microsoft.com/office/powerpoint/2010/main" val="41986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9852C-6723-4C23-AA23-190EE7DF0555}" type="datetimeFigureOut">
              <a:rPr lang="en-US" smtClean="0"/>
              <a:t>11/21/2018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E9357-9393-42F8-ACED-1419DCC18696}" type="slidenum">
              <a:rPr lang="en-US" smtClean="0"/>
              <a:t>‹#›</a:t>
            </a:fld>
            <a:endParaRPr lang="en-US" dirty="0"/>
          </a:p>
        </p:txBody>
      </p:sp>
    </p:spTree>
    <p:extLst>
      <p:ext uri="{BB962C8B-B14F-4D97-AF65-F5344CB8AC3E}">
        <p14:creationId xmlns:p14="http://schemas.microsoft.com/office/powerpoint/2010/main" val="391622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513609" y="1828800"/>
            <a:ext cx="6144491" cy="1938992"/>
          </a:xfrm>
          <a:prstGeom prst="rect">
            <a:avLst/>
          </a:prstGeom>
          <a:noFill/>
        </p:spPr>
        <p:txBody>
          <a:bodyPr wrap="square" rtlCol="0">
            <a:spAutoFit/>
          </a:bodyPr>
          <a:lstStyle/>
          <a:p>
            <a:r>
              <a:rPr lang="en-US" sz="2000"/>
              <a:t>Spire.Presentation for Java is a professional PowerPoint API that enables developers to create, read, write, convert and save PowerPoint documents in Java Applications. As an independent Java component, Spire.Presentation doesn’t need Microsoft PowerPoint to be installed on system.</a:t>
            </a:r>
            <a:endParaRPr lang="en-US" sz="2000" b="1" dirty="0"/>
          </a:p>
        </p:txBody>
      </p:sp>
      <p:sp>
        <p:nvSpPr>
          <p:cNvPr id="2" name="5-Point Star 1"/>
          <p:cNvSpPr/>
          <p:nvPr/>
        </p:nvSpPr>
        <p:spPr>
          <a:xfrm>
            <a:off x="7162800" y="687905"/>
            <a:ext cx="990600" cy="952500"/>
          </a:xfrm>
          <a:prstGeom prst="star5">
            <a:avLst/>
          </a:prstGeom>
          <a:ln>
            <a:solidFill>
              <a:schemeClr val="accent5">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647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Words>
  <Application>Microsoft Office PowerPoint</Application>
  <PresentationFormat>On-screen Show (4:3)</PresentationFormat>
  <Paragraphs>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Harry2</dc:creator>
  <cp:lastModifiedBy>Bai Jane</cp:lastModifiedBy>
  <cp:revision>10</cp:revision>
  <dcterms:created xsi:type="dcterms:W3CDTF">2014-07-22T02:03:09Z</dcterms:created>
  <dcterms:modified xsi:type="dcterms:W3CDTF">2018-11-21T08:59:05Z</dcterms:modified>
</cp:coreProperties>
</file>