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6400"/>
            <a:ext cx="3052800" cy="2030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1726245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Hyacinth (plant)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2924944"/>
            <a:ext cx="4896544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Hyacinthus</a:t>
            </a:r>
            <a:r>
              <a:rPr lang="en-US" altLang="zh-CN" dirty="0"/>
              <a:t> is a small genus of bulbous, fragrant flowering plants in the family Asparagaceae, subfamily Scilloideae</a:t>
            </a:r>
            <a:r>
              <a:rPr lang="en-US" altLang="zh-CN" dirty="0" smtClean="0"/>
              <a:t>. </a:t>
            </a:r>
            <a:r>
              <a:rPr lang="en-US" altLang="zh-CN" dirty="0"/>
              <a:t>These are commonly called </a:t>
            </a:r>
            <a:r>
              <a:rPr lang="en-US" altLang="zh-CN" b="1" dirty="0"/>
              <a:t>hyacinths</a:t>
            </a:r>
            <a:r>
              <a:rPr lang="en-US" altLang="zh-CN" dirty="0"/>
              <a:t> /ˈhaɪəsɪnθs/. The genus is native to the eastern Mediterranean (from the south of Turkey through to northern Israel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3052046" cy="20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Bai Jane</cp:lastModifiedBy>
  <cp:revision>6</cp:revision>
  <dcterms:created xsi:type="dcterms:W3CDTF">2017-08-14T08:29:48Z</dcterms:created>
  <dcterms:modified xsi:type="dcterms:W3CDTF">2017-11-02T06:44:00Z</dcterms:modified>
</cp:coreProperties>
</file>