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96752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system.</a:t>
            </a:r>
            <a:endParaRPr lang="zh-CN" altLang="zh-CN" sz="2000" dirty="0">
              <a:solidFill>
                <a:schemeClr val="accent5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Lucida Sans Unicode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mike.zhang</cp:lastModifiedBy>
  <cp:revision>7</cp:revision>
  <dcterms:created xsi:type="dcterms:W3CDTF">2014-06-25T09:15:59Z</dcterms:created>
  <dcterms:modified xsi:type="dcterms:W3CDTF">2018-11-21T01:45:15Z</dcterms:modified>
</cp:coreProperties>
</file>