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33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52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94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7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59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258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688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30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2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3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9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37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9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5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2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FD0B7A-F5DD-4F40-B4CB-3B2C354B893A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7409" y="1196752"/>
            <a:ext cx="47291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b="1" dirty="0" err="1">
                <a:solidFill>
                  <a:schemeClr val="tx2">
                    <a:lumMod val="50000"/>
                  </a:schemeClr>
                </a:solidFill>
                <a:latin typeface="Myriad Pro Light"/>
              </a:rPr>
              <a:t>Spire.Presentation</a:t>
            </a:r>
            <a:r>
              <a:rPr lang="en-US" altLang="zh-CN" sz="2600" b="1" dirty="0">
                <a:solidFill>
                  <a:schemeClr val="tx2">
                    <a:lumMod val="50000"/>
                  </a:schemeClr>
                </a:solidFill>
                <a:latin typeface="Myriad Pro Light"/>
              </a:rPr>
              <a:t> for Java</a:t>
            </a:r>
            <a:endParaRPr lang="zh-CN" altLang="zh-CN" sz="2600" b="1" dirty="0">
              <a:solidFill>
                <a:schemeClr val="tx2">
                  <a:lumMod val="50000"/>
                </a:schemeClr>
              </a:solidFill>
              <a:latin typeface="Myriad Pro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7603" y="2204864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2">
                    <a:lumMod val="50000"/>
                  </a:schemeClr>
                </a:solidFill>
                <a:latin typeface="Myriad Pro Light"/>
              </a:rPr>
              <a:t>Spire.Presentation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Myriad Pro Light"/>
              </a:rPr>
              <a:t>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Myriad Pro Light"/>
              </a:rPr>
              <a:t>for Java is a professional PowerPoint API that enables developers to create, read, write, convert and save PowerPoint documents in Java Applications. As an independent Java component, </a:t>
            </a:r>
            <a:r>
              <a:rPr lang="en-US" altLang="zh-CN" sz="2400" dirty="0" err="1">
                <a:solidFill>
                  <a:schemeClr val="tx2">
                    <a:lumMod val="50000"/>
                  </a:schemeClr>
                </a:solidFill>
                <a:latin typeface="Myriad Pro Light"/>
              </a:rPr>
              <a:t>Spire.Presentation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Myriad Pro Light"/>
              </a:rPr>
              <a:t> doesn’t need Microsoft PowerPoint to be installed on system.</a:t>
            </a:r>
            <a:endParaRPr lang="zh-CN" altLang="zh-CN" sz="2400" dirty="0">
              <a:solidFill>
                <a:schemeClr val="tx2">
                  <a:lumMod val="50000"/>
                </a:schemeClr>
              </a:solidFill>
              <a:latin typeface="Myriad Pro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47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Myriad Pro Light</vt:lpstr>
      <vt:lpstr>方正舒体</vt:lpstr>
      <vt:lpstr>Arial</vt:lpstr>
      <vt:lpstr>Garamond</vt:lpstr>
      <vt:lpstr>Organic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mike.zhang</cp:lastModifiedBy>
  <cp:revision>21</cp:revision>
  <dcterms:created xsi:type="dcterms:W3CDTF">2018-01-19T10:53:17Z</dcterms:created>
  <dcterms:modified xsi:type="dcterms:W3CDTF">2018-11-21T01:47:40Z</dcterms:modified>
</cp:coreProperties>
</file>