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43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13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52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0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0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4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4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4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0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8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510" y="1690777"/>
            <a:ext cx="6410386" cy="2862322"/>
          </a:xfrm>
          <a:prstGeom prst="rect">
            <a:avLst/>
          </a:prstGeom>
          <a:noFill/>
          <a:ln w="25400" cmpd="sng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Spire.Presentation</a:t>
            </a: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1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Spire.Presentation</a:t>
            </a: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doesn’t need Microsoft PowerPoint to be installed on system</a:t>
            </a:r>
            <a:r>
              <a:rPr lang="en-US" altLang="zh-CN" sz="15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zh-CN" altLang="zh-CN" sz="15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rich set of features can be supported by </a:t>
            </a:r>
            <a:r>
              <a:rPr lang="en-US" altLang="zh-CN" sz="15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Spire.Presentation</a:t>
            </a:r>
            <a:r>
              <a:rPr lang="en-US" altLang="zh-CN" sz="1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create SmartArt. </a:t>
            </a:r>
            <a:endParaRPr lang="zh-CN" altLang="zh-CN" sz="15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117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华文新魏</vt:lpstr>
      <vt:lpstr>Arial</vt:lpstr>
      <vt:lpstr>Trebuchet MS</vt:lpstr>
      <vt:lpstr>Wingdings 3</vt:lpstr>
      <vt:lpstr>Facet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mike.zhang</cp:lastModifiedBy>
  <cp:revision>10</cp:revision>
  <dcterms:created xsi:type="dcterms:W3CDTF">2018-01-17T03:14:22Z</dcterms:created>
  <dcterms:modified xsi:type="dcterms:W3CDTF">2018-11-21T01:59:08Z</dcterms:modified>
</cp:coreProperties>
</file>