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747"/>
            <a:ext cx="9144000" cy="6858000"/>
          </a:xfrm>
          <a:prstGeom prst="rect">
            <a:avLst/>
          </a:prstGeom>
          <a:ln>
            <a:solidFill>
              <a:srgbClr val="FFFAF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23528" y="908720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Generally, we tend to insert graphics, animation effects, audio frames or video frames into our PPT slides to make it more vivid and persuasive. Adding high-quality audio, background music for example, to a slide presentation can greatly increase the impact that it has on your viewers.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Bai Jane</cp:lastModifiedBy>
  <cp:revision>9</cp:revision>
  <dcterms:created xsi:type="dcterms:W3CDTF">2018-01-20T10:36:23Z</dcterms:created>
  <dcterms:modified xsi:type="dcterms:W3CDTF">2018-11-20T02:44:20Z</dcterms:modified>
</cp:coreProperties>
</file>