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Chart Title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09408"/>
        <c:axId val="71011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09408"/>
        <c:axId val="71011712"/>
      </c:lineChart>
      <c:catAx>
        <c:axId val="7100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11712"/>
        <c:crosses val="autoZero"/>
        <c:auto val="1"/>
        <c:lblAlgn val="ctr"/>
        <c:lblOffset val="100"/>
        <c:noMultiLvlLbl val="0"/>
      </c:catAx>
      <c:valAx>
        <c:axId val="7101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13255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Janebai</cp:lastModifiedBy>
  <cp:revision>11</cp:revision>
  <dcterms:created xsi:type="dcterms:W3CDTF">2014-07-22T02:03:09Z</dcterms:created>
  <dcterms:modified xsi:type="dcterms:W3CDTF">2018-11-15T08:28:35Z</dcterms:modified>
</cp:coreProperties>
</file>