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8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83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72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258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89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888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4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98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5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8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8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8FD4-8F0F-4BAA-B28C-527A2DF05AA3}" type="datetimeFigureOut">
              <a:rPr lang="zh-CN" altLang="en-US" smtClean="0"/>
              <a:t>2018/1/23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335DAF-6EFA-4B4F-9E68-5E42836A7A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6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998758" y="1664898"/>
            <a:ext cx="1427672" cy="133709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Diamond 5"/>
          <p:cNvSpPr/>
          <p:nvPr/>
        </p:nvSpPr>
        <p:spPr>
          <a:xfrm>
            <a:off x="5443266" y="1664898"/>
            <a:ext cx="1483746" cy="148912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5-Point Star 7"/>
          <p:cNvSpPr/>
          <p:nvPr/>
        </p:nvSpPr>
        <p:spPr>
          <a:xfrm>
            <a:off x="2998758" y="3726611"/>
            <a:ext cx="1659506" cy="1483747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5693439" y="4088921"/>
            <a:ext cx="1535495" cy="940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516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幼圆</vt:lpstr>
      <vt:lpstr>Arial</vt:lpstr>
      <vt:lpstr>Century Gothic</vt:lpstr>
      <vt:lpstr>Wingdings 3</vt:lpstr>
      <vt:lpstr>Wisp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dreamsummit</cp:lastModifiedBy>
  <cp:revision>5</cp:revision>
  <dcterms:created xsi:type="dcterms:W3CDTF">2018-01-20T06:59:14Z</dcterms:created>
  <dcterms:modified xsi:type="dcterms:W3CDTF">2018-01-23T07:22:45Z</dcterms:modified>
</cp:coreProperties>
</file>