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333728"/>
        <c:axId val="175511728"/>
      </c:barChart>
      <c:catAx>
        <c:axId val="17533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511728"/>
        <c:crosses val="autoZero"/>
        <c:auto val="1"/>
        <c:lblAlgn val="ctr"/>
        <c:lblOffset val="100"/>
        <c:noMultiLvlLbl val="0"/>
      </c:catAx>
      <c:valAx>
        <c:axId val="17551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33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40508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Windows</cp:lastModifiedBy>
  <cp:revision>8</cp:revision>
  <dcterms:created xsi:type="dcterms:W3CDTF">2014-07-22T02:03:09Z</dcterms:created>
  <dcterms:modified xsi:type="dcterms:W3CDTF">2016-07-04T03:30:39Z</dcterms:modified>
</cp:coreProperties>
</file>