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51111"/>
              </p:ext>
            </p:extLst>
          </p:nvPr>
        </p:nvGraphicFramePr>
        <p:xfrm>
          <a:off x="899592" y="1772816"/>
          <a:ext cx="7416825" cy="374441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83365"/>
                <a:gridCol w="1483365"/>
                <a:gridCol w="1483365"/>
                <a:gridCol w="1483365"/>
                <a:gridCol w="1483365"/>
              </a:tblGrid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Name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Capital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Continent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Area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Population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Argentina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Buenos Aires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32300003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Bolivia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La Paz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1098575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7300000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Brasilia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8511196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150400000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Canada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9976147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26500000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Chile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Santiago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756943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13200000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3808" y="90872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Country List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汉仪南宫体简</vt:lpstr>
      <vt:lpstr>Arial</vt:lpstr>
      <vt:lpstr>Calibri</vt:lpstr>
      <vt:lpstr>Microsoft Sans Serif</vt:lpstr>
      <vt:lpstr>Myriad Pro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21</cp:revision>
  <dcterms:created xsi:type="dcterms:W3CDTF">2014-06-18T10:05:14Z</dcterms:created>
  <dcterms:modified xsi:type="dcterms:W3CDTF">2018-01-23T08:34:15Z</dcterms:modified>
</cp:coreProperties>
</file>