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4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859264" y="2943740"/>
            <a:ext cx="1008934" cy="101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5"/>
            </a:solidFill>
            <a:round/>
            <a:headEnd/>
            <a:tailEnd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5248976">
            <a:off x="4992165" y="2998010"/>
            <a:ext cx="245684" cy="503916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17331947" flipH="1" flipV="1">
            <a:off x="3500593" y="3017736"/>
            <a:ext cx="251879" cy="484941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10800000">
            <a:off x="4252195" y="2439918"/>
            <a:ext cx="262123" cy="468231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3079912" flipV="1">
            <a:off x="3768801" y="3840138"/>
            <a:ext cx="279494" cy="468231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8530980" flipV="1">
            <a:off x="4714997" y="3833164"/>
            <a:ext cx="262123" cy="484941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851920" y="1340768"/>
            <a:ext cx="1062674" cy="1063560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88"/>
          <p:cNvGrpSpPr/>
          <p:nvPr/>
        </p:nvGrpSpPr>
        <p:grpSpPr>
          <a:xfrm>
            <a:off x="4746533" y="4233920"/>
            <a:ext cx="1062673" cy="1063559"/>
            <a:chOff x="3365370" y="3682819"/>
            <a:chExt cx="648499" cy="649042"/>
          </a:xfrm>
          <a:solidFill>
            <a:schemeClr val="accent5"/>
          </a:solidFill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365370" y="3682819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306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83"/>
            <p:cNvSpPr>
              <a:spLocks noEditPoints="1"/>
            </p:cNvSpPr>
            <p:nvPr/>
          </p:nvSpPr>
          <p:spPr bwMode="auto">
            <a:xfrm>
              <a:off x="3590360" y="3858452"/>
              <a:ext cx="198518" cy="29777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526" tIns="49764" rIns="99526" bIns="4976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394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85"/>
          <p:cNvGrpSpPr/>
          <p:nvPr/>
        </p:nvGrpSpPr>
        <p:grpSpPr>
          <a:xfrm>
            <a:off x="2879626" y="4165917"/>
            <a:ext cx="1062673" cy="1063559"/>
            <a:chOff x="5187738" y="1415796"/>
            <a:chExt cx="648499" cy="649042"/>
          </a:xfrm>
          <a:solidFill>
            <a:schemeClr val="accent5"/>
          </a:solidFill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5187738" y="1415796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306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53"/>
            <p:cNvSpPr>
              <a:spLocks/>
            </p:cNvSpPr>
            <p:nvPr/>
          </p:nvSpPr>
          <p:spPr bwMode="auto">
            <a:xfrm>
              <a:off x="5336668" y="1592431"/>
              <a:ext cx="350639" cy="259998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526" tIns="49764" rIns="99526" bIns="4976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394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Oval 18"/>
          <p:cNvSpPr>
            <a:spLocks noChangeAspect="1"/>
          </p:cNvSpPr>
          <p:nvPr/>
        </p:nvSpPr>
        <p:spPr>
          <a:xfrm>
            <a:off x="2329151" y="2554761"/>
            <a:ext cx="1062673" cy="1063559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06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Group 83"/>
          <p:cNvGrpSpPr/>
          <p:nvPr/>
        </p:nvGrpSpPr>
        <p:grpSpPr>
          <a:xfrm>
            <a:off x="5354195" y="2558531"/>
            <a:ext cx="1062673" cy="1063559"/>
            <a:chOff x="2886238" y="2472339"/>
            <a:chExt cx="648499" cy="649042"/>
          </a:xfrm>
          <a:solidFill>
            <a:schemeClr val="accent5"/>
          </a:solidFill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2886238" y="2472339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524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65"/>
            <p:cNvSpPr>
              <a:spLocks noEditPoints="1"/>
            </p:cNvSpPr>
            <p:nvPr/>
          </p:nvSpPr>
          <p:spPr bwMode="auto">
            <a:xfrm>
              <a:off x="3027706" y="2630302"/>
              <a:ext cx="365563" cy="333116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526" tIns="49764" rIns="99526" bIns="4976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394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22872" y="4798370"/>
            <a:ext cx="2044808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Summary of Spire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Presentation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functions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363" y="3047923"/>
            <a:ext cx="1543691" cy="2215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Support File Formats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4527" y="1424675"/>
            <a:ext cx="2073513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Only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 Presentation,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 Microsoft PowerPoint Automation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8517" y="4476098"/>
            <a:ext cx="1510935" cy="221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Platforms Supported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13" y="2845270"/>
            <a:ext cx="482540" cy="4825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54" y="1631278"/>
            <a:ext cx="482540" cy="4825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837" y="2836555"/>
            <a:ext cx="482540" cy="4825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12" y="4524429"/>
            <a:ext cx="482540" cy="4825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85" y="4454935"/>
            <a:ext cx="482540" cy="482540"/>
          </a:xfrm>
          <a:prstGeom prst="rect">
            <a:avLst/>
          </a:prstGeom>
        </p:spPr>
      </p:pic>
      <p:sp>
        <p:nvSpPr>
          <p:cNvPr id="32" name="Footer Text"/>
          <p:cNvSpPr txBox="1"/>
          <p:nvPr/>
        </p:nvSpPr>
        <p:spPr>
          <a:xfrm>
            <a:off x="6416868" y="2604725"/>
            <a:ext cx="1833556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Convert Presentation Slides with High Quality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27358" y="3249473"/>
            <a:ext cx="931665" cy="461665"/>
          </a:xfrm>
          <a:prstGeom prst="rect">
            <a:avLst/>
          </a:prstGeom>
          <a:noFill/>
          <a:effectLst>
            <a:outerShdw sx="200000" sy="200000" algn="ctr" rotWithShape="0">
              <a:srgbClr val="000000">
                <a:alpha val="56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ucida Sans Unicode" panose="020B0602030504020204" pitchFamily="34" charset="0"/>
                <a:ea typeface="微软雅黑" panose="020B0503020204020204" pitchFamily="34" charset="-122"/>
                <a:cs typeface="Lucida Sans Unicode" panose="020B0602030504020204" pitchFamily="34" charset="0"/>
                <a:sym typeface="Arial" panose="020B0604020202020204" pitchFamily="34" charset="0"/>
              </a:rPr>
              <a:t>Spire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202597263@qq.com</cp:lastModifiedBy>
  <cp:revision>52</cp:revision>
  <dcterms:created xsi:type="dcterms:W3CDTF">2018-01-19T10:53:17Z</dcterms:created>
  <dcterms:modified xsi:type="dcterms:W3CDTF">2018-01-20T01:58:41Z</dcterms:modified>
</cp:coreProperties>
</file>