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7000" y="233526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pPr algn="ctr"/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Slide 1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9986" y="1524000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altLang="zh-CN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Slide 2</a:t>
            </a:r>
            <a:endParaRPr lang="en-US" sz="4400" b="1" dirty="0"/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500" y="1171412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 smtClean="0"/>
          </a:p>
          <a:p>
            <a:pPr algn="ctr"/>
            <a:r>
              <a:rPr lang="en-US" altLang="zh-CN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Slide</a:t>
            </a:r>
            <a:r>
              <a:rPr lang="en-US" altLang="zh-CN" sz="6000" b="1" dirty="0" smtClean="0"/>
              <a:t> 3</a:t>
            </a:r>
            <a:endParaRPr lang="en-US" sz="6000" b="1" dirty="0"/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12</cp:revision>
  <dcterms:created xsi:type="dcterms:W3CDTF">2014-07-22T02:03:09Z</dcterms:created>
  <dcterms:modified xsi:type="dcterms:W3CDTF">2018-01-24T03:16:35Z</dcterms:modified>
</cp:coreProperties>
</file>