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1875328"/>
        <c:axId val="81876864"/>
        <c:axId val="0"/>
      </c:bar3DChart>
      <c:catAx>
        <c:axId val="81875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1876864"/>
        <c:crosses val="autoZero"/>
        <c:auto val="1"/>
        <c:lblAlgn val="ctr"/>
        <c:lblOffset val="100"/>
        <c:noMultiLvlLbl val="0"/>
      </c:catAx>
      <c:valAx>
        <c:axId val="81876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875328"/>
        <c:crosses val="autoZero"/>
        <c:crossBetween val="between"/>
        <c:majorUnit val="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495066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9872" y="6206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Chart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1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/>
          <p:cNvSpPr/>
          <p:nvPr/>
        </p:nvSpPr>
        <p:spPr>
          <a:xfrm>
            <a:off x="6444208" y="4869160"/>
            <a:ext cx="158417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995936" y="4329100"/>
            <a:ext cx="1584176" cy="15121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1094803" y="4653136"/>
            <a:ext cx="1728192" cy="104411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1435340" y="2204864"/>
            <a:ext cx="576064" cy="17641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Up Arrow 12"/>
          <p:cNvSpPr/>
          <p:nvPr/>
        </p:nvSpPr>
        <p:spPr>
          <a:xfrm>
            <a:off x="3292621" y="2690918"/>
            <a:ext cx="2160240" cy="79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uble Brace 13"/>
          <p:cNvSpPr/>
          <p:nvPr/>
        </p:nvSpPr>
        <p:spPr>
          <a:xfrm>
            <a:off x="6156176" y="2294874"/>
            <a:ext cx="1656184" cy="11881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2" y="6206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Shape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4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Janebai</cp:lastModifiedBy>
  <cp:revision>18</cp:revision>
  <dcterms:created xsi:type="dcterms:W3CDTF">2014-06-18T10:05:14Z</dcterms:created>
  <dcterms:modified xsi:type="dcterms:W3CDTF">2018-10-22T08:38:14Z</dcterms:modified>
</cp:coreProperties>
</file>