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166706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7675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63746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46020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38238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84032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266648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33108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79304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11990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41986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9852C-6723-4C23-AA23-190EE7DF0555}" type="datetimeFigureOut">
              <a:rPr lang="en-US" smtClean="0"/>
              <a:t>11/21/2018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E9357-9393-42F8-ACED-1419DCC18696}" type="slidenum">
              <a:rPr lang="en-US" smtClean="0"/>
              <a:t>‹#›</a:t>
            </a:fld>
            <a:endParaRPr lang="en-US" dirty="0"/>
          </a:p>
        </p:txBody>
      </p:sp>
    </p:spTree>
    <p:extLst>
      <p:ext uri="{BB962C8B-B14F-4D97-AF65-F5344CB8AC3E}">
        <p14:creationId xmlns:p14="http://schemas.microsoft.com/office/powerpoint/2010/main" val="391622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447800" y="2209800"/>
            <a:ext cx="6553200" cy="1631216"/>
          </a:xfrm>
          <a:prstGeom prst="rect">
            <a:avLst/>
          </a:prstGeom>
          <a:noFill/>
        </p:spPr>
        <p:txBody>
          <a:bodyPr wrap="square" rtlCol="0">
            <a:spAutoFit/>
          </a:bodyPr>
          <a:lstStyle/>
          <a:p>
            <a:r>
              <a:rPr lang="en-US" altLang="zh-CN" sz="2000" b="1">
                <a:solidFill>
                  <a:schemeClr val="tx1">
                    <a:lumMod val="50000"/>
                    <a:lumOff val="50000"/>
                  </a:schemeClr>
                </a:solidFill>
              </a:rPr>
              <a:t>Spire.Presentation for Java is a professional PowerPoint API that enables developers to create, read, write, convert and save PowerPoint documents in Java Applications. As an independent Java component, Spire.Presentation doesn’t need Microsoft PowerPoint to be installed on system</a:t>
            </a:r>
            <a:r>
              <a:rPr lang="en-US" altLang="zh-CN" sz="2000" b="1" smtClean="0">
                <a:solidFill>
                  <a:schemeClr val="tx1">
                    <a:lumMod val="50000"/>
                    <a:lumOff val="50000"/>
                  </a:schemeClr>
                </a:solidFill>
              </a:rPr>
              <a:t>.</a:t>
            </a:r>
            <a:endParaRPr lang="zh-CN" altLang="zh-CN" sz="2000" b="1">
              <a:solidFill>
                <a:schemeClr val="tx1">
                  <a:lumMod val="50000"/>
                  <a:lumOff val="50000"/>
                </a:schemeClr>
              </a:solidFill>
            </a:endParaRPr>
          </a:p>
        </p:txBody>
      </p:sp>
      <p:sp>
        <p:nvSpPr>
          <p:cNvPr id="2" name="5-Point Star 1"/>
          <p:cNvSpPr/>
          <p:nvPr/>
        </p:nvSpPr>
        <p:spPr>
          <a:xfrm>
            <a:off x="7162800" y="687905"/>
            <a:ext cx="990600" cy="952500"/>
          </a:xfrm>
          <a:prstGeom prst="star5">
            <a:avLst/>
          </a:prstGeom>
          <a:ln>
            <a:solidFill>
              <a:schemeClr val="accent5">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647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Words>
  <Application>Microsoft Office PowerPoint</Application>
  <PresentationFormat>On-screen Show (4:3)</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宋体</vt:lpstr>
      <vt:lpstr>Arial</vt:lpstr>
      <vt:lpstr>Calibri</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Harry2</dc:creator>
  <cp:lastModifiedBy>Bai Jane</cp:lastModifiedBy>
  <cp:revision>8</cp:revision>
  <dcterms:created xsi:type="dcterms:W3CDTF">2014-07-22T02:03:09Z</dcterms:created>
  <dcterms:modified xsi:type="dcterms:W3CDTF">2018-11-21T02:53:17Z</dcterms:modified>
</cp:coreProperties>
</file>