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" initials="W" lastIdx="3" clrIdx="0">
    <p:extLst/>
  </p:cmAuthor>
  <p:cmAuthor id="2" name="微软用户" initials="微软用户" lastIdx="3" clrIdx="1">
    <p:extLst>
      <p:ext uri="{19B8F6BF-5375-455C-9EA6-DF929625EA0E}">
        <p15:presenceInfo xmlns:p15="http://schemas.microsoft.com/office/powerpoint/2012/main" userId="微软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9" autoAdjust="0"/>
    <p:restoredTop sz="89228" autoAdjust="0"/>
  </p:normalViewPr>
  <p:slideViewPr>
    <p:cSldViewPr>
      <p:cViewPr varScale="1">
        <p:scale>
          <a:sx n="66" d="100"/>
          <a:sy n="66" d="100"/>
        </p:scale>
        <p:origin x="16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B65F8-6C69-4754-AAEC-947C20056348}" type="datetimeFigureOut">
              <a:rPr lang="zh-CN" altLang="en-US" smtClean="0"/>
              <a:t>2020/1/20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51C5E-373E-4649-A73A-A497CD8D37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82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1C5E-373E-4649-A73A-A497CD8D37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51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6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6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0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8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2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8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8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4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0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9852C-6723-4C23-AA23-190EE7DF0555}" type="datetimeFigureOut">
              <a:rPr lang="en-US" smtClean="0"/>
              <a:t>1/20/2020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2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2057400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This demo will show you </a:t>
            </a:r>
            <a:r>
              <a:rPr lang="en-US" altLang="zh-CN" sz="2400" dirty="0"/>
              <a:t>h</a:t>
            </a:r>
            <a:r>
              <a:rPr lang="en-US" sz="2400" dirty="0" smtClean="0"/>
              <a:t>ow </a:t>
            </a:r>
            <a:r>
              <a:rPr lang="en-US" sz="2400" dirty="0"/>
              <a:t>to add hyperlink </a:t>
            </a:r>
            <a:r>
              <a:rPr lang="en-US" sz="2400" dirty="0" smtClean="0"/>
              <a:t>to an existing </a:t>
            </a:r>
            <a:r>
              <a:rPr lang="en-US" sz="2400" dirty="0"/>
              <a:t>text on presentation slides </a:t>
            </a:r>
            <a:r>
              <a:rPr lang="en-US" altLang="zh-CN" sz="2400" dirty="0" smtClean="0"/>
              <a:t>by </a:t>
            </a:r>
            <a:r>
              <a:rPr lang="en-US" altLang="zh-CN" sz="2400" dirty="0" err="1" smtClean="0"/>
              <a:t>Spire.Presentation</a:t>
            </a:r>
            <a:r>
              <a:rPr lang="en-US" altLang="zh-CN" sz="2400" dirty="0" smtClean="0"/>
              <a:t>.</a:t>
            </a:r>
            <a:endParaRPr lang="en-US" sz="2400" b="1" dirty="0"/>
          </a:p>
        </p:txBody>
      </p:sp>
      <p:sp>
        <p:nvSpPr>
          <p:cNvPr id="2" name="5-Point Star 1"/>
          <p:cNvSpPr/>
          <p:nvPr/>
        </p:nvSpPr>
        <p:spPr>
          <a:xfrm>
            <a:off x="7162800" y="687905"/>
            <a:ext cx="990600" cy="952500"/>
          </a:xfrm>
          <a:prstGeom prst="star5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7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Test1</cp:lastModifiedBy>
  <cp:revision>21</cp:revision>
  <dcterms:created xsi:type="dcterms:W3CDTF">2014-07-22T02:03:09Z</dcterms:created>
  <dcterms:modified xsi:type="dcterms:W3CDTF">2020-01-20T06:11:39Z</dcterms:modified>
</cp:coreProperties>
</file>